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58" r:id="rId4"/>
    <p:sldId id="259" r:id="rId5"/>
    <p:sldId id="260" r:id="rId6"/>
    <p:sldId id="261" r:id="rId7"/>
    <p:sldId id="33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33" r:id="rId25"/>
    <p:sldId id="280" r:id="rId26"/>
    <p:sldId id="281" r:id="rId27"/>
    <p:sldId id="283" r:id="rId28"/>
    <p:sldId id="284" r:id="rId29"/>
    <p:sldId id="331"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snapToObjects="1">
      <p:cViewPr>
        <p:scale>
          <a:sx n="86" d="100"/>
          <a:sy n="86" d="100"/>
        </p:scale>
        <p:origin x="1864" y="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PlaceHolder 1"/>
          <p:cNvSpPr>
            <a:spLocks noGrp="1"/>
          </p:cNvSpPr>
          <p:nvPr>
            <p:ph type="body"/>
          </p:nvPr>
        </p:nvSpPr>
        <p:spPr>
          <a:xfrm>
            <a:off x="756000" y="5078520"/>
            <a:ext cx="6047640" cy="4811040"/>
          </a:xfrm>
          <a:prstGeom prst="rect">
            <a:avLst/>
          </a:prstGeom>
        </p:spPr>
        <p:txBody>
          <a:bodyPr lIns="0" tIns="0" rIns="0" bIns="0"/>
          <a:lstStyle/>
          <a:p>
            <a:r>
              <a:rPr lang="de-DE" sz="2000" b="0" strike="noStrike" spc="-1">
                <a:solidFill>
                  <a:srgbClr val="000000"/>
                </a:solidFill>
                <a:uFill>
                  <a:solidFill>
                    <a:srgbClr val="FFFFFF"/>
                  </a:solidFill>
                </a:uFill>
                <a:latin typeface="Arial"/>
              </a:rPr>
              <a:t>Format der Notizen mittels Klicken bearbeiten</a:t>
            </a:r>
          </a:p>
        </p:txBody>
      </p:sp>
      <p:sp>
        <p:nvSpPr>
          <p:cNvPr id="38" name="PlaceHolder 2"/>
          <p:cNvSpPr>
            <a:spLocks noGrp="1"/>
          </p:cNvSpPr>
          <p:nvPr>
            <p:ph type="hdr"/>
          </p:nvPr>
        </p:nvSpPr>
        <p:spPr>
          <a:xfrm>
            <a:off x="0" y="0"/>
            <a:ext cx="3280680" cy="534240"/>
          </a:xfrm>
          <a:prstGeom prst="rect">
            <a:avLst/>
          </a:prstGeom>
        </p:spPr>
        <p:txBody>
          <a:bodyPr lIns="0" tIns="0" rIns="0" bIns="0"/>
          <a:lstStyle/>
          <a:p>
            <a:r>
              <a:rPr lang="de-DE" sz="1400" b="0" strike="noStrike" spc="-1">
                <a:solidFill>
                  <a:srgbClr val="000000"/>
                </a:solidFill>
                <a:uFill>
                  <a:solidFill>
                    <a:srgbClr val="FFFFFF"/>
                  </a:solidFill>
                </a:uFill>
                <a:latin typeface="Times New Roman"/>
              </a:rPr>
              <a:t>&lt;Kopfzeile&gt;</a:t>
            </a:r>
          </a:p>
        </p:txBody>
      </p:sp>
      <p:sp>
        <p:nvSpPr>
          <p:cNvPr id="39" name="PlaceHolder 3"/>
          <p:cNvSpPr>
            <a:spLocks noGrp="1"/>
          </p:cNvSpPr>
          <p:nvPr>
            <p:ph type="dt"/>
          </p:nvPr>
        </p:nvSpPr>
        <p:spPr>
          <a:xfrm>
            <a:off x="4278960" y="0"/>
            <a:ext cx="3280680" cy="534240"/>
          </a:xfrm>
          <a:prstGeom prst="rect">
            <a:avLst/>
          </a:prstGeom>
        </p:spPr>
        <p:txBody>
          <a:bodyPr lIns="0" tIns="0" rIns="0" bIns="0"/>
          <a:lstStyle/>
          <a:p>
            <a:pPr algn="r"/>
            <a:r>
              <a:rPr lang="de-DE" sz="1400" b="0" strike="noStrike" spc="-1">
                <a:solidFill>
                  <a:srgbClr val="000000"/>
                </a:solidFill>
                <a:uFill>
                  <a:solidFill>
                    <a:srgbClr val="FFFFFF"/>
                  </a:solidFill>
                </a:uFill>
                <a:latin typeface="Times New Roman"/>
              </a:rPr>
              <a:t>&lt;Datum/Uhrzeit&gt;</a:t>
            </a:r>
          </a:p>
        </p:txBody>
      </p:sp>
      <p:sp>
        <p:nvSpPr>
          <p:cNvPr id="40" name="PlaceHolder 4"/>
          <p:cNvSpPr>
            <a:spLocks noGrp="1"/>
          </p:cNvSpPr>
          <p:nvPr>
            <p:ph type="ftr"/>
          </p:nvPr>
        </p:nvSpPr>
        <p:spPr>
          <a:xfrm>
            <a:off x="0" y="10157400"/>
            <a:ext cx="3280680" cy="534240"/>
          </a:xfrm>
          <a:prstGeom prst="rect">
            <a:avLst/>
          </a:prstGeom>
        </p:spPr>
        <p:txBody>
          <a:bodyPr lIns="0" tIns="0" rIns="0" bIns="0" anchor="b"/>
          <a:lstStyle/>
          <a:p>
            <a:r>
              <a:rPr lang="de-DE" sz="1400" b="0" strike="noStrike" spc="-1">
                <a:solidFill>
                  <a:srgbClr val="000000"/>
                </a:solidFill>
                <a:uFill>
                  <a:solidFill>
                    <a:srgbClr val="FFFFFF"/>
                  </a:solidFill>
                </a:uFill>
                <a:latin typeface="Times New Roman"/>
              </a:rPr>
              <a:t>&lt;Fußzeile&gt;</a:t>
            </a:r>
          </a:p>
        </p:txBody>
      </p:sp>
      <p:sp>
        <p:nvSpPr>
          <p:cNvPr id="41" name="PlaceHolder 5"/>
          <p:cNvSpPr>
            <a:spLocks noGrp="1"/>
          </p:cNvSpPr>
          <p:nvPr>
            <p:ph type="sldNum"/>
          </p:nvPr>
        </p:nvSpPr>
        <p:spPr>
          <a:xfrm>
            <a:off x="4278960" y="10157400"/>
            <a:ext cx="3280680" cy="534240"/>
          </a:xfrm>
          <a:prstGeom prst="rect">
            <a:avLst/>
          </a:prstGeom>
        </p:spPr>
        <p:txBody>
          <a:bodyPr lIns="0" tIns="0" rIns="0" bIns="0" anchor="b"/>
          <a:lstStyle/>
          <a:p>
            <a:pPr algn="r"/>
            <a:fld id="{54F0FCD2-BFFE-4284-B89D-56E4C0374F5F}" type="slidenum">
              <a:rPr lang="de-DE" sz="1400" b="0" strike="noStrike" spc="-1">
                <a:solidFill>
                  <a:srgbClr val="000000"/>
                </a:solidFill>
                <a:uFill>
                  <a:solidFill>
                    <a:srgbClr val="FFFFFF"/>
                  </a:solidFill>
                </a:uFill>
                <a:latin typeface="Times New Roman"/>
              </a:rPr>
              <a:pPr algn="r"/>
              <a:t>‹Nr.›</a:t>
            </a:fld>
            <a:endParaRPr lang="de-DE"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www.youtube.com/watch?v=ciYk-UwqFK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p:cNvSpPr>
          <p:nvPr>
            <p:ph type="body"/>
          </p:nvPr>
        </p:nvSpPr>
        <p:spPr>
          <a:xfrm>
            <a:off x="685800" y="4343400"/>
            <a:ext cx="5485680" cy="4114080"/>
          </a:xfrm>
          <a:prstGeom prst="rect">
            <a:avLst/>
          </a:prstGeom>
        </p:spPr>
        <p:txBody>
          <a:bodyPr lIns="0" tIns="0" rIns="0" bIns="0"/>
          <a:lstStyle/>
          <a:p>
            <a:r>
              <a:rPr lang="de-DE" sz="2000" b="0" strike="noStrike" spc="-1">
                <a:solidFill>
                  <a:srgbClr val="000000"/>
                </a:solidFill>
                <a:uFill>
                  <a:solidFill>
                    <a:srgbClr val="FFFFFF"/>
                  </a:solidFill>
                </a:uFill>
                <a:latin typeface="Arial"/>
              </a:rPr>
              <a:t>Remember to fill in your names instead of Course leader 1 &amp; 2!</a:t>
            </a:r>
          </a:p>
        </p:txBody>
      </p:sp>
      <p:sp>
        <p:nvSpPr>
          <p:cNvPr id="630"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C52BFD2-C2C4-456F-9795-6F64227FB127}" type="slidenum">
              <a:rPr lang="de-DE" sz="1200" b="0" strike="noStrike" spc="-1">
                <a:solidFill>
                  <a:srgbClr val="000000"/>
                </a:solidFill>
                <a:uFill>
                  <a:solidFill>
                    <a:srgbClr val="FFFFFF"/>
                  </a:solidFill>
                </a:uFill>
                <a:latin typeface="Calibri"/>
                <a:ea typeface="ＭＳ Ｐゴシック"/>
              </a:rPr>
              <a:pPr algn="r">
                <a:lnSpc>
                  <a:spcPct val="100000"/>
                </a:lnSpc>
              </a:pPr>
              <a:t>1</a:t>
            </a:fld>
            <a:endParaRPr lang="de-DE" sz="1800" b="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PlaceHolder 1"/>
          <p:cNvSpPr>
            <a:spLocks noGrp="1"/>
          </p:cNvSpPr>
          <p:nvPr>
            <p:ph type="body"/>
          </p:nvPr>
        </p:nvSpPr>
        <p:spPr>
          <a:xfrm>
            <a:off x="685800" y="4343400"/>
            <a:ext cx="5485680" cy="4114080"/>
          </a:xfrm>
          <a:prstGeom prst="rect">
            <a:avLst/>
          </a:prstGeom>
        </p:spPr>
        <p:txBody>
          <a:bodyPr lIns="0" tIns="0" rIns="0" bIns="0"/>
          <a:lstStyle/>
          <a:p>
            <a:r>
              <a:rPr lang="de-DE" sz="2000" b="0" strike="noStrike" spc="-1">
                <a:solidFill>
                  <a:srgbClr val="000000"/>
                </a:solidFill>
                <a:uFill>
                  <a:solidFill>
                    <a:srgbClr val="FFFFFF"/>
                  </a:solidFill>
                </a:uFill>
                <a:latin typeface="Arial"/>
              </a:rPr>
              <a:t>You may use a photo of yourself instead!</a:t>
            </a:r>
          </a:p>
        </p:txBody>
      </p:sp>
      <p:sp>
        <p:nvSpPr>
          <p:cNvPr id="632"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2C8005A-E6CE-4947-B0AC-47AB76820833}" type="slidenum">
              <a:rPr lang="de-DE" sz="1200" b="0" strike="noStrike" spc="-1">
                <a:solidFill>
                  <a:srgbClr val="000000"/>
                </a:solidFill>
                <a:uFill>
                  <a:solidFill>
                    <a:srgbClr val="FFFFFF"/>
                  </a:solidFill>
                </a:uFill>
                <a:latin typeface="Calibri"/>
                <a:ea typeface="ＭＳ Ｐゴシック"/>
              </a:rPr>
              <a:pPr algn="r">
                <a:lnSpc>
                  <a:spcPct val="100000"/>
                </a:lnSpc>
              </a:pPr>
              <a:t>6</a:t>
            </a:fld>
            <a:endParaRPr lang="de-DE" sz="1800" b="0" strike="noStrike"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PlaceHolder 1"/>
          <p:cNvSpPr>
            <a:spLocks noGrp="1"/>
          </p:cNvSpPr>
          <p:nvPr>
            <p:ph type="body"/>
          </p:nvPr>
        </p:nvSpPr>
        <p:spPr>
          <a:xfrm>
            <a:off x="685800" y="4343400"/>
            <a:ext cx="5485680" cy="4114080"/>
          </a:xfrm>
          <a:prstGeom prst="rect">
            <a:avLst/>
          </a:prstGeom>
        </p:spPr>
        <p:txBody>
          <a:bodyPr lIns="0" tIns="0" rIns="0" bIns="0"/>
          <a:lstStyle/>
          <a:p>
            <a:r>
              <a:rPr lang="de-DE" sz="2000" b="0" strike="noStrike" spc="-1">
                <a:solidFill>
                  <a:srgbClr val="000000"/>
                </a:solidFill>
                <a:uFill>
                  <a:solidFill>
                    <a:srgbClr val="FFFFFF"/>
                  </a:solidFill>
                </a:uFill>
                <a:latin typeface="Arial"/>
              </a:rPr>
              <a:t>Here is an example of a lack of direction in life and a lack of compassion from a friend … Today, we are going to work on content and meaning in life. We are going to use the Life Compass as a tool.</a:t>
            </a:r>
          </a:p>
        </p:txBody>
      </p:sp>
      <p:sp>
        <p:nvSpPr>
          <p:cNvPr id="634"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55BE65C-C103-4AEA-B277-32F885C43839}" type="slidenum">
              <a:rPr lang="de-DE" sz="1200" b="0" strike="noStrike" spc="-1">
                <a:solidFill>
                  <a:srgbClr val="000000"/>
                </a:solidFill>
                <a:uFill>
                  <a:solidFill>
                    <a:srgbClr val="FFFFFF"/>
                  </a:solidFill>
                </a:uFill>
                <a:latin typeface="Calibri"/>
                <a:ea typeface="ＭＳ Ｐゴシック"/>
              </a:rPr>
              <a:pPr algn="r">
                <a:lnSpc>
                  <a:spcPct val="100000"/>
                </a:lnSpc>
              </a:pPr>
              <a:t>12</a:t>
            </a:fld>
            <a:endParaRPr lang="de-DE" sz="1800" b="0" strike="noStrike" spc="-1">
              <a:solidFill>
                <a:srgbClr val="000000"/>
              </a:solidFill>
              <a:uFill>
                <a:solidFill>
                  <a:srgbClr val="FFFFFF"/>
                </a:solidFill>
              </a:u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PlaceHolder 1"/>
          <p:cNvSpPr>
            <a:spLocks noGrp="1"/>
          </p:cNvSpPr>
          <p:nvPr>
            <p:ph type="body"/>
          </p:nvPr>
        </p:nvSpPr>
        <p:spPr>
          <a:xfrm>
            <a:off x="685800" y="4343400"/>
            <a:ext cx="5485680" cy="4114080"/>
          </a:xfrm>
          <a:prstGeom prst="rect">
            <a:avLst/>
          </a:prstGeom>
        </p:spPr>
        <p:txBody>
          <a:bodyPr lIns="0" tIns="0" rIns="0" bIns="0"/>
          <a:lstStyle/>
          <a:p>
            <a:pPr marL="216000" indent="-216000">
              <a:lnSpc>
                <a:spcPct val="100000"/>
              </a:lnSpc>
            </a:pPr>
            <a:r>
              <a:rPr lang="de-DE" sz="2000" b="0" strike="noStrike" spc="-1">
                <a:solidFill>
                  <a:srgbClr val="000000"/>
                </a:solidFill>
                <a:uFill>
                  <a:solidFill>
                    <a:srgbClr val="FFFFFF"/>
                  </a:solidFill>
                </a:uFill>
                <a:latin typeface="Arial"/>
                <a:ea typeface="ＭＳ Ｐゴシック"/>
              </a:rPr>
              <a:t>“No hands, no arms, no worries” with Nick Vujicic on YouTube.</a:t>
            </a:r>
            <a:endParaRPr lang="de-DE" sz="2000" b="0" strike="noStrike" spc="-1">
              <a:solidFill>
                <a:srgbClr val="000000"/>
              </a:solidFill>
              <a:uFill>
                <a:solidFill>
                  <a:srgbClr val="FFFFFF"/>
                </a:solidFill>
              </a:uFill>
              <a:latin typeface="Arial"/>
            </a:endParaRPr>
          </a:p>
          <a:p>
            <a:pPr marL="216000" indent="-216000">
              <a:lnSpc>
                <a:spcPct val="100000"/>
              </a:lnSpc>
            </a:pPr>
            <a:r>
              <a:rPr lang="de-DE" sz="2000" b="0" u="sng" strike="noStrike" spc="-1">
                <a:solidFill>
                  <a:srgbClr val="000000"/>
                </a:solidFill>
                <a:uFill>
                  <a:solidFill>
                    <a:srgbClr val="FFFFFF"/>
                  </a:solidFill>
                </a:uFill>
                <a:latin typeface="Arial"/>
                <a:ea typeface="ＭＳ Ｐゴシック"/>
                <a:hlinkClick r:id="rId3"/>
              </a:rPr>
              <a:t>http://www.youtube.com/watch?v=ciYk-UwqFKA</a:t>
            </a:r>
            <a:endParaRPr lang="de-DE" sz="2000" b="0" strike="noStrike" spc="-1">
              <a:solidFill>
                <a:srgbClr val="000000"/>
              </a:solidFill>
              <a:uFill>
                <a:solidFill>
                  <a:srgbClr val="FFFFFF"/>
                </a:solidFill>
              </a:uFill>
              <a:latin typeface="Arial"/>
            </a:endParaRPr>
          </a:p>
        </p:txBody>
      </p:sp>
      <p:sp>
        <p:nvSpPr>
          <p:cNvPr id="636" name="CustomShape 2"/>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40A1675-6CC3-4930-9C66-678D2CB11DCE}" type="slidenum">
              <a:rPr lang="de-DE" sz="1200" b="0" strike="noStrike" spc="-1">
                <a:solidFill>
                  <a:srgbClr val="000000"/>
                </a:solidFill>
                <a:uFill>
                  <a:solidFill>
                    <a:srgbClr val="FFFFFF"/>
                  </a:solidFill>
                </a:uFill>
                <a:latin typeface="Calibri"/>
                <a:ea typeface="ＭＳ Ｐゴシック"/>
              </a:rPr>
              <a:pPr algn="r">
                <a:lnSpc>
                  <a:spcPct val="100000"/>
                </a:lnSpc>
              </a:pPr>
              <a:t>31</a:t>
            </a:fld>
            <a:endParaRPr lang="de-DE" sz="18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30" name="PlaceHolder 4"/>
          <p:cNvSpPr>
            <a:spLocks noGrp="1"/>
          </p:cNvSpPr>
          <p:nvPr>
            <p:ph type="body"/>
          </p:nvPr>
        </p:nvSpPr>
        <p:spPr>
          <a:xfrm>
            <a:off x="4674240" y="3682080"/>
            <a:ext cx="4015800" cy="18968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31" name="PlaceHolder 5"/>
          <p:cNvSpPr>
            <a:spLocks noGrp="1"/>
          </p:cNvSpPr>
          <p:nvPr>
            <p:ph type="body"/>
          </p:nvPr>
        </p:nvSpPr>
        <p:spPr>
          <a:xfrm>
            <a:off x="457200" y="3682080"/>
            <a:ext cx="4015800" cy="18968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457200" y="1604520"/>
            <a:ext cx="8229240" cy="39772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457200" y="1604520"/>
            <a:ext cx="8229240" cy="39772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pic>
        <p:nvPicPr>
          <p:cNvPr id="35" name="Bild 34"/>
          <p:cNvPicPr/>
          <p:nvPr/>
        </p:nvPicPr>
        <p:blipFill>
          <a:blip r:embed="rId2"/>
          <a:stretch/>
        </p:blipFill>
        <p:spPr>
          <a:xfrm>
            <a:off x="2078280" y="1604520"/>
            <a:ext cx="4986360" cy="3977280"/>
          </a:xfrm>
          <a:prstGeom prst="rect">
            <a:avLst/>
          </a:prstGeom>
          <a:ln>
            <a:noFill/>
          </a:ln>
        </p:spPr>
      </p:pic>
      <p:pic>
        <p:nvPicPr>
          <p:cNvPr id="36" name="Bild 35"/>
          <p:cNvPicPr/>
          <p:nvPr/>
        </p:nvPicPr>
        <p:blipFill>
          <a:blip r:embed="rId2"/>
          <a:stretch/>
        </p:blipFill>
        <p:spPr>
          <a:xfrm>
            <a:off x="2078280" y="1604520"/>
            <a:ext cx="4986360" cy="3977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457200" y="3682080"/>
            <a:ext cx="4015800" cy="18968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5" name="PlaceHolder 4"/>
          <p:cNvSpPr>
            <a:spLocks noGrp="1"/>
          </p:cNvSpPr>
          <p:nvPr>
            <p:ph type="body"/>
          </p:nvPr>
        </p:nvSpPr>
        <p:spPr>
          <a:xfrm>
            <a:off x="4674240" y="1604520"/>
            <a:ext cx="4015800" cy="39772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4" name="PlaceHolder 2"/>
          <p:cNvSpPr>
            <a:spLocks noGrp="1"/>
          </p:cNvSpPr>
          <p:nvPr>
            <p:ph type="title"/>
          </p:nvPr>
        </p:nvSpPr>
        <p:spPr>
          <a:xfrm>
            <a:off x="457200" y="484000"/>
            <a:ext cx="8229240" cy="1144800"/>
          </a:xfrm>
          <a:prstGeom prst="rect">
            <a:avLst/>
          </a:prstGeom>
        </p:spPr>
        <p:txBody>
          <a:bodyPr lIns="0" tIns="0" rIns="0" bIns="0" anchor="ctr"/>
          <a:lstStyle/>
          <a:p>
            <a:pPr algn="ctr"/>
            <a:r>
              <a:rPr lang="de-DE" sz="4400" b="0" strike="noStrike" spc="-1" dirty="0">
                <a:solidFill>
                  <a:srgbClr val="000000"/>
                </a:solidFill>
                <a:uFill>
                  <a:solidFill>
                    <a:srgbClr val="FFFFFF"/>
                  </a:solidFill>
                </a:uFill>
                <a:latin typeface="Arial"/>
              </a:rPr>
              <a:t>Format des Titeltextes durch Klicken bearbeiten</a:t>
            </a:r>
          </a:p>
        </p:txBody>
      </p:sp>
      <p:sp>
        <p:nvSpPr>
          <p:cNvPr id="2" name="PlaceHolder 3"/>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de-DE" sz="3200" b="0" strike="noStrike" spc="-1">
                <a:solidFill>
                  <a:srgbClr val="000000"/>
                </a:solidFill>
                <a:uFill>
                  <a:solidFill>
                    <a:srgbClr val="FFFFFF"/>
                  </a:solidFill>
                </a:uFill>
                <a:latin typeface="Arial"/>
              </a:rPr>
              <a:t>Format des Gliederungstextes durch Klicken bearbeiten</a:t>
            </a:r>
          </a:p>
          <a:p>
            <a:pPr marL="864000" lvl="1" indent="-324000">
              <a:buClr>
                <a:srgbClr val="000000"/>
              </a:buClr>
              <a:buSzPct val="75000"/>
              <a:buFont typeface="Symbol" charset="2"/>
              <a:buChar char=""/>
            </a:pPr>
            <a:r>
              <a:rPr lang="de-DE" sz="2800" b="0" strike="noStrike" spc="-1">
                <a:solidFill>
                  <a:srgbClr val="000000"/>
                </a:solidFill>
                <a:uFill>
                  <a:solidFill>
                    <a:srgbClr val="FFFFFF"/>
                  </a:solidFill>
                </a:uFill>
                <a:latin typeface="Arial"/>
              </a:rPr>
              <a:t>Zweite Gliederungsebene</a:t>
            </a:r>
          </a:p>
          <a:p>
            <a:pPr marL="1296000" lvl="2" indent="-288000">
              <a:buClr>
                <a:srgbClr val="000000"/>
              </a:buClr>
              <a:buSzPct val="45000"/>
              <a:buFont typeface="Wingdings" charset="2"/>
              <a:buChar char=""/>
            </a:pPr>
            <a:r>
              <a:rPr lang="de-DE" sz="2400" b="0" strike="noStrike" spc="-1">
                <a:solidFill>
                  <a:srgbClr val="000000"/>
                </a:solidFill>
                <a:uFill>
                  <a:solidFill>
                    <a:srgbClr val="FFFFFF"/>
                  </a:solidFill>
                </a:uFill>
                <a:latin typeface="Arial"/>
              </a:rPr>
              <a:t>Dritte Gliederungsebene</a:t>
            </a:r>
          </a:p>
          <a:p>
            <a:pPr marL="1728000" lvl="3" indent="-216000">
              <a:buClr>
                <a:srgbClr val="000000"/>
              </a:buClr>
              <a:buSzPct val="75000"/>
              <a:buFont typeface="Symbol" charset="2"/>
              <a:buChar char=""/>
            </a:pPr>
            <a:r>
              <a:rPr lang="de-DE" sz="2000" b="0" strike="noStrike" spc="-1">
                <a:solidFill>
                  <a:srgbClr val="000000"/>
                </a:solidFill>
                <a:uFill>
                  <a:solidFill>
                    <a:srgbClr val="FFFFFF"/>
                  </a:solidFill>
                </a:uFill>
                <a:latin typeface="Arial"/>
              </a:rPr>
              <a:t>Vierte Gliederungsebene</a:t>
            </a:r>
          </a:p>
          <a:p>
            <a:pPr marL="2160000" lvl="4"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Fünfte Gliederungsebene</a:t>
            </a:r>
          </a:p>
          <a:p>
            <a:pPr marL="2592000" lvl="5"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Sechste Gliederungsebene</a:t>
            </a:r>
          </a:p>
          <a:p>
            <a:pPr marL="3024000" lvl="6" indent="-216000">
              <a:buClr>
                <a:srgbClr val="000000"/>
              </a:buClr>
              <a:buSzPct val="45000"/>
              <a:buFont typeface="Wingdings" charset="2"/>
              <a:buChar char=""/>
            </a:pPr>
            <a:r>
              <a:rPr lang="de-DE" sz="2000" b="0" strike="noStrike" spc="-1">
                <a:solidFill>
                  <a:srgbClr val="000000"/>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0.wmf"/><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3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43" name="Bildobjekt 6"/>
          <p:cNvPicPr/>
          <p:nvPr/>
        </p:nvPicPr>
        <p:blipFill>
          <a:blip r:embed="rId3"/>
          <a:stretch/>
        </p:blipFill>
        <p:spPr>
          <a:xfrm>
            <a:off x="816120" y="6310440"/>
            <a:ext cx="2424960" cy="266040"/>
          </a:xfrm>
          <a:prstGeom prst="rect">
            <a:avLst/>
          </a:prstGeom>
          <a:ln>
            <a:noFill/>
          </a:ln>
        </p:spPr>
      </p:pic>
      <p:pic>
        <p:nvPicPr>
          <p:cNvPr id="44" name="Picture 2"/>
          <p:cNvPicPr/>
          <p:nvPr/>
        </p:nvPicPr>
        <p:blipFill>
          <a:blip r:embed="rId4"/>
          <a:stretch/>
        </p:blipFill>
        <p:spPr>
          <a:xfrm>
            <a:off x="-129960" y="116632"/>
            <a:ext cx="9273240" cy="6954840"/>
          </a:xfrm>
          <a:prstGeom prst="rect">
            <a:avLst/>
          </a:prstGeom>
          <a:ln>
            <a:noFill/>
          </a:ln>
        </p:spPr>
      </p:pic>
      <p:sp>
        <p:nvSpPr>
          <p:cNvPr id="45" name="CustomShape 2"/>
          <p:cNvSpPr/>
          <p:nvPr/>
        </p:nvSpPr>
        <p:spPr>
          <a:xfrm>
            <a:off x="425520" y="434880"/>
            <a:ext cx="1864440" cy="932760"/>
          </a:xfrm>
          <a:prstGeom prst="rect">
            <a:avLst/>
          </a:prstGeom>
          <a:noFill/>
          <a:ln>
            <a:noFill/>
          </a:ln>
        </p:spPr>
        <p:style>
          <a:lnRef idx="0">
            <a:scrgbClr r="0" g="0" b="0"/>
          </a:lnRef>
          <a:fillRef idx="0">
            <a:scrgbClr r="0" g="0" b="0"/>
          </a:fillRef>
          <a:effectRef idx="0">
            <a:scrgbClr r="0" g="0" b="0"/>
          </a:effectRef>
          <a:fontRef idx="minor"/>
        </p:style>
        <p:txBody>
          <a:bodyPr wrap="none" lIns="90000" tIns="0" rIns="90000" bIns="0"/>
          <a:lstStyle/>
          <a:p>
            <a:pPr>
              <a:lnSpc>
                <a:spcPct val="100000"/>
              </a:lnSpc>
            </a:pPr>
            <a:r>
              <a:rPr lang="de-DE" sz="6800" b="0" strike="noStrike" spc="-94">
                <a:solidFill>
                  <a:srgbClr val="FFFFFF"/>
                </a:solidFill>
                <a:uFill>
                  <a:solidFill>
                    <a:srgbClr val="FFFFFF"/>
                  </a:solidFill>
                </a:uFill>
                <a:latin typeface="Arial"/>
                <a:ea typeface="ＭＳ Ｐゴシック"/>
              </a:rPr>
              <a:t>ACT</a:t>
            </a:r>
            <a:endParaRPr lang="de-DE" sz="1800" b="0" strike="noStrike" spc="-1">
              <a:solidFill>
                <a:srgbClr val="000000"/>
              </a:solidFill>
              <a:uFill>
                <a:solidFill>
                  <a:srgbClr val="FFFFFF"/>
                </a:solidFill>
              </a:uFill>
              <a:latin typeface="Arial"/>
            </a:endParaRPr>
          </a:p>
        </p:txBody>
      </p:sp>
      <p:sp>
        <p:nvSpPr>
          <p:cNvPr id="46" name="Line 3"/>
          <p:cNvSpPr/>
          <p:nvPr/>
        </p:nvSpPr>
        <p:spPr>
          <a:xfrm>
            <a:off x="2590560" y="664200"/>
            <a:ext cx="360" cy="628560"/>
          </a:xfrm>
          <a:prstGeom prst="line">
            <a:avLst/>
          </a:prstGeom>
          <a:ln w="31680">
            <a:solidFill>
              <a:schemeClr val="bg1"/>
            </a:solidFill>
            <a:round/>
          </a:ln>
        </p:spPr>
        <p:style>
          <a:lnRef idx="0">
            <a:scrgbClr r="0" g="0" b="0"/>
          </a:lnRef>
          <a:fillRef idx="0">
            <a:scrgbClr r="0" g="0" b="0"/>
          </a:fillRef>
          <a:effectRef idx="0">
            <a:scrgbClr r="0" g="0" b="0"/>
          </a:effectRef>
          <a:fontRef idx="minor"/>
        </p:style>
      </p:sp>
      <p:sp>
        <p:nvSpPr>
          <p:cNvPr id="47" name="CustomShape 4"/>
          <p:cNvSpPr/>
          <p:nvPr/>
        </p:nvSpPr>
        <p:spPr>
          <a:xfrm>
            <a:off x="2739960" y="559608"/>
            <a:ext cx="640332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600" b="0" strike="noStrike" spc="46" dirty="0">
                <a:solidFill>
                  <a:srgbClr val="FFFFFF"/>
                </a:solidFill>
                <a:uFill>
                  <a:solidFill>
                    <a:srgbClr val="FFFFFF"/>
                  </a:solidFill>
                </a:uFill>
                <a:latin typeface="Arial"/>
                <a:ea typeface="ＭＳ Ｐゴシック"/>
              </a:rPr>
              <a:t>Psychische Gesundheit &amp; Resilienz</a:t>
            </a:r>
            <a:endParaRPr lang="de-DE" sz="1800" b="0" strike="noStrike" spc="-1" dirty="0">
              <a:solidFill>
                <a:srgbClr val="000000"/>
              </a:solidFill>
              <a:uFill>
                <a:solidFill>
                  <a:srgbClr val="FFFFFF"/>
                </a:solidFill>
              </a:uFill>
              <a:latin typeface="Arial"/>
            </a:endParaRPr>
          </a:p>
          <a:p>
            <a:pPr>
              <a:lnSpc>
                <a:spcPct val="100000"/>
              </a:lnSpc>
            </a:pPr>
            <a:r>
              <a:rPr lang="de-DE" sz="2600" b="0" strike="noStrike" spc="46" dirty="0">
                <a:solidFill>
                  <a:srgbClr val="93CDDD"/>
                </a:solidFill>
                <a:uFill>
                  <a:solidFill>
                    <a:srgbClr val="FFFFFF"/>
                  </a:solidFill>
                </a:uFill>
                <a:latin typeface="Arial"/>
                <a:ea typeface="ＭＳ Ｐゴシック"/>
              </a:rPr>
              <a:t>Session 2 – Lebenskompass</a:t>
            </a:r>
            <a:endParaRPr lang="de-DE" sz="1800" b="0" strike="noStrike" spc="-1" dirty="0">
              <a:solidFill>
                <a:srgbClr val="000000"/>
              </a:solidFill>
              <a:uFill>
                <a:solidFill>
                  <a:srgbClr val="FFFFFF"/>
                </a:solidFill>
              </a:uFill>
              <a:latin typeface="Arial"/>
            </a:endParaRPr>
          </a:p>
          <a:p>
            <a:pPr>
              <a:lnSpc>
                <a:spcPct val="100000"/>
              </a:lnSpc>
            </a:pPr>
            <a:r>
              <a:rPr lang="de-DE" sz="1700" b="0" i="1" strike="noStrike" spc="-1" dirty="0">
                <a:solidFill>
                  <a:srgbClr val="FFFFFF"/>
                </a:solidFill>
                <a:uFill>
                  <a:solidFill>
                    <a:srgbClr val="FFFFFF"/>
                  </a:solidFill>
                </a:uFill>
                <a:latin typeface="Cambria"/>
                <a:ea typeface="ＭＳ Ｐゴシック"/>
              </a:rPr>
              <a:t>Fredrik </a:t>
            </a:r>
            <a:r>
              <a:rPr lang="de-DE" sz="1700" b="0" i="1" strike="noStrike" spc="-1" dirty="0" err="1">
                <a:solidFill>
                  <a:srgbClr val="FFFFFF"/>
                </a:solidFill>
                <a:uFill>
                  <a:solidFill>
                    <a:srgbClr val="FFFFFF"/>
                  </a:solidFill>
                </a:uFill>
                <a:latin typeface="Cambria"/>
                <a:ea typeface="ＭＳ Ｐゴシック"/>
              </a:rPr>
              <a:t>Livheim</a:t>
            </a:r>
            <a:r>
              <a:rPr lang="de-DE" sz="1700" b="0" i="1" strike="noStrike" spc="-1" dirty="0">
                <a:solidFill>
                  <a:srgbClr val="FFFFFF"/>
                </a:solidFill>
                <a:uFill>
                  <a:solidFill>
                    <a:srgbClr val="FFFFFF"/>
                  </a:solidFill>
                </a:uFill>
                <a:latin typeface="Cambria"/>
                <a:ea typeface="ＭＳ Ｐゴシック"/>
              </a:rPr>
              <a:t> </a:t>
            </a:r>
            <a:r>
              <a:rPr lang="de-DE" sz="1700" b="0" i="1" strike="noStrike" spc="-1" dirty="0" err="1" smtClean="0">
                <a:solidFill>
                  <a:srgbClr val="FFFFFF"/>
                </a:solidFill>
                <a:uFill>
                  <a:solidFill>
                    <a:srgbClr val="FFFFFF"/>
                  </a:solidFill>
                </a:uFill>
                <a:latin typeface="Cambria"/>
                <a:ea typeface="ＭＳ Ｐゴシック"/>
              </a:rPr>
              <a:t>www.actorganisation.com</a:t>
            </a:r>
            <a:endParaRPr lang="de-DE" sz="1700" b="0" i="1" strike="noStrike" spc="-1" dirty="0" smtClean="0">
              <a:solidFill>
                <a:srgbClr val="FFFFFF"/>
              </a:solidFill>
              <a:uFill>
                <a:solidFill>
                  <a:srgbClr val="FFFFFF"/>
                </a:solidFill>
              </a:uFill>
              <a:latin typeface="Cambria"/>
              <a:ea typeface="ＭＳ Ｐゴシック"/>
            </a:endParaRPr>
          </a:p>
          <a:p>
            <a:r>
              <a:rPr lang="en-GB" sz="1700" i="1" spc="10" dirty="0">
                <a:solidFill>
                  <a:schemeClr val="bg1"/>
                </a:solidFill>
                <a:effectLst>
                  <a:outerShdw dist="12700" dir="2700000" algn="tl" rotWithShape="0">
                    <a:srgbClr val="000000"/>
                  </a:outerShdw>
                </a:effectLst>
                <a:latin typeface="Cambria"/>
                <a:cs typeface="Cambria"/>
              </a:rPr>
              <a:t>Deutsche Version: Bertram Schenkluhn</a:t>
            </a:r>
          </a:p>
          <a:p>
            <a:pPr>
              <a:lnSpc>
                <a:spcPct val="100000"/>
              </a:lnSpc>
            </a:pPr>
            <a:endParaRPr lang="de-DE" sz="1800" b="0" strike="noStrike" spc="-1" dirty="0">
              <a:solidFill>
                <a:srgbClr val="000000"/>
              </a:solidFill>
              <a:uFill>
                <a:solidFill>
                  <a:srgbClr val="FFFFFF"/>
                </a:solidFill>
              </a:uFill>
              <a:latin typeface="Arial"/>
            </a:endParaRPr>
          </a:p>
        </p:txBody>
      </p:sp>
      <p:sp>
        <p:nvSpPr>
          <p:cNvPr id="48" name="CustomShape 5"/>
          <p:cNvSpPr/>
          <p:nvPr/>
        </p:nvSpPr>
        <p:spPr>
          <a:xfrm>
            <a:off x="395536" y="5902152"/>
            <a:ext cx="4569120" cy="335160"/>
          </a:xfrm>
          <a:prstGeom prst="rect">
            <a:avLst/>
          </a:prstGeom>
          <a:noFill/>
          <a:ln>
            <a:noFill/>
          </a:ln>
        </p:spPr>
        <p:style>
          <a:lnRef idx="0">
            <a:scrgbClr r="0" g="0" b="0"/>
          </a:lnRef>
          <a:fillRef idx="0">
            <a:scrgbClr r="0" g="0" b="0"/>
          </a:fillRef>
          <a:effectRef idx="0">
            <a:scrgbClr r="0" g="0" b="0"/>
          </a:effectRef>
          <a:fontRef idx="minor"/>
        </p:style>
        <p:txBody>
          <a:bodyPr lIns="90000" tIns="0" rIns="90000" bIns="0"/>
          <a:lstStyle/>
          <a:p>
            <a:pPr>
              <a:lnSpc>
                <a:spcPct val="100000"/>
              </a:lnSpc>
            </a:pPr>
            <a:r>
              <a:rPr lang="de-DE" sz="2200" b="0" i="1" strike="noStrike" spc="7" dirty="0">
                <a:solidFill>
                  <a:srgbClr val="FFFFFF"/>
                </a:solidFill>
                <a:uFill>
                  <a:solidFill>
                    <a:srgbClr val="FFFFFF"/>
                  </a:solidFill>
                </a:uFill>
                <a:latin typeface="Cambria"/>
                <a:ea typeface="ＭＳ Ｐゴシック"/>
              </a:rPr>
              <a:t>Kursleitung: </a:t>
            </a:r>
            <a:r>
              <a:rPr lang="de-DE" sz="2200" b="0" i="1" strike="noStrike" spc="7" dirty="0" smtClean="0">
                <a:solidFill>
                  <a:srgbClr val="FFFFFF"/>
                </a:solidFill>
                <a:uFill>
                  <a:solidFill>
                    <a:srgbClr val="FFFFFF"/>
                  </a:solidFill>
                </a:uFill>
                <a:latin typeface="Cambria"/>
                <a:ea typeface="ＭＳ Ｐゴシック"/>
              </a:rPr>
              <a:t>XYZ</a:t>
            </a: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Bildobjekt 6"/>
          <p:cNvPicPr/>
          <p:nvPr/>
        </p:nvPicPr>
        <p:blipFill>
          <a:blip r:embed="rId2"/>
          <a:stretch/>
        </p:blipFill>
        <p:spPr>
          <a:xfrm>
            <a:off x="816120" y="6310440"/>
            <a:ext cx="2424960" cy="266040"/>
          </a:xfrm>
          <a:prstGeom prst="rect">
            <a:avLst/>
          </a:prstGeom>
          <a:ln>
            <a:noFill/>
          </a:ln>
        </p:spPr>
      </p:pic>
      <p:sp>
        <p:nvSpPr>
          <p:cNvPr id="99" name="CustomShape 1"/>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8</a:t>
            </a:r>
            <a:endParaRPr lang="de-DE" sz="1800" b="0" strike="noStrike" spc="-1">
              <a:solidFill>
                <a:srgbClr val="000000"/>
              </a:solidFill>
              <a:uFill>
                <a:solidFill>
                  <a:srgbClr val="FFFFFF"/>
                </a:solidFill>
              </a:uFill>
              <a:latin typeface="Arial"/>
            </a:endParaRPr>
          </a:p>
        </p:txBody>
      </p:sp>
      <p:sp>
        <p:nvSpPr>
          <p:cNvPr id="100" name="CustomShape 2"/>
          <p:cNvSpPr/>
          <p:nvPr/>
        </p:nvSpPr>
        <p:spPr>
          <a:xfrm>
            <a:off x="806400" y="573120"/>
            <a:ext cx="8228880" cy="509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Session 2 - Überblick</a:t>
            </a:r>
            <a:endParaRPr lang="de-DE" sz="1800" b="0" strike="noStrike" spc="-1">
              <a:solidFill>
                <a:srgbClr val="000000"/>
              </a:solidFill>
              <a:uFill>
                <a:solidFill>
                  <a:srgbClr val="FFFFFF"/>
                </a:solidFill>
              </a:uFill>
              <a:latin typeface="Arial"/>
            </a:endParaRPr>
          </a:p>
        </p:txBody>
      </p:sp>
      <p:sp>
        <p:nvSpPr>
          <p:cNvPr id="101" name="CustomShape 3"/>
          <p:cNvSpPr/>
          <p:nvPr/>
        </p:nvSpPr>
        <p:spPr>
          <a:xfrm>
            <a:off x="806400" y="1463760"/>
            <a:ext cx="8228880" cy="38808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Wiederholung von Session 1</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Aufgaben von zwischen den Sitzungen nachbesprechen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Der Lebenskompass</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ea typeface="ＭＳ Ｐゴシック"/>
              </a:rPr>
              <a:t>				Pause</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Hindernisse</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Sprache, Gedanken, Gefühle und Regeln als Hindernisse</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Übungen für Zuhause</a:t>
            </a:r>
            <a:endParaRPr lang="de-DE" sz="1800" b="0" strike="noStrike" spc="-1">
              <a:solidFill>
                <a:srgbClr val="000000"/>
              </a:solidFill>
              <a:uFill>
                <a:solidFill>
                  <a:srgbClr val="FFFFFF"/>
                </a:solidFill>
              </a:uFill>
              <a:latin typeface="Arial"/>
            </a:endParaRPr>
          </a:p>
        </p:txBody>
      </p:sp>
      <p:sp>
        <p:nvSpPr>
          <p:cNvPr id="102"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1">
                                            <p:txEl>
                                              <p:pRg st="0" end="27"/>
                                            </p:txEl>
                                          </p:spTgt>
                                        </p:tgtEl>
                                        <p:attrNameLst>
                                          <p:attrName>style.visibility</p:attrName>
                                        </p:attrNameLst>
                                      </p:cBhvr>
                                      <p:to>
                                        <p:strVal val="visible"/>
                                      </p:to>
                                    </p:set>
                                    <p:anim calcmode="lin" valueType="num">
                                      <p:cBhvr additive="repl">
                                        <p:cTn id="7" dur="500" fill="hold"/>
                                        <p:tgtEl>
                                          <p:spTgt spid="101">
                                            <p:txEl>
                                              <p:pRg st="0" end="27"/>
                                            </p:txEl>
                                          </p:spTgt>
                                        </p:tgtEl>
                                        <p:attrNameLst>
                                          <p:attrName>ppt_x</p:attrName>
                                        </p:attrNameLst>
                                      </p:cBhvr>
                                      <p:tavLst>
                                        <p:tav tm="0">
                                          <p:val>
                                            <p:strVal val="1+#ppt_w/2"/>
                                          </p:val>
                                        </p:tav>
                                        <p:tav tm="100000">
                                          <p:val>
                                            <p:strVal val="#ppt_x"/>
                                          </p:val>
                                        </p:tav>
                                      </p:tavLst>
                                    </p:anim>
                                    <p:anim calcmode="lin" valueType="num">
                                      <p:cBhvr additive="repl">
                                        <p:cTn id="8" dur="500" fill="hold"/>
                                        <p:tgtEl>
                                          <p:spTgt spid="101">
                                            <p:txEl>
                                              <p:pRg st="0" end="2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1">
                                            <p:txEl>
                                              <p:pRg st="198" end="198"/>
                                            </p:txEl>
                                          </p:spTgt>
                                        </p:tgtEl>
                                        <p:attrNameLst>
                                          <p:attrName>style.visibility</p:attrName>
                                        </p:attrNameLst>
                                      </p:cBhvr>
                                      <p:to>
                                        <p:strVal val="visible"/>
                                      </p:to>
                                    </p:set>
                                    <p:anim calcmode="lin" valueType="num">
                                      <p:cBhvr additive="repl">
                                        <p:cTn id="13" dur="500" fill="hold"/>
                                        <p:tgtEl>
                                          <p:spTgt spid="101">
                                            <p:txEl>
                                              <p:pRg st="198" end="198"/>
                                            </p:txEl>
                                          </p:spTgt>
                                        </p:tgtEl>
                                        <p:attrNameLst>
                                          <p:attrName>ppt_x</p:attrName>
                                        </p:attrNameLst>
                                      </p:cBhvr>
                                      <p:tavLst>
                                        <p:tav tm="0">
                                          <p:val>
                                            <p:strVal val="1+#ppt_w/2"/>
                                          </p:val>
                                        </p:tav>
                                        <p:tav tm="100000">
                                          <p:val>
                                            <p:strVal val="#ppt_x"/>
                                          </p:val>
                                        </p:tav>
                                      </p:tavLst>
                                    </p:anim>
                                    <p:anim calcmode="lin" valueType="num">
                                      <p:cBhvr additive="repl">
                                        <p:cTn id="14" dur="500" fill="hold"/>
                                        <p:tgtEl>
                                          <p:spTgt spid="101">
                                            <p:txEl>
                                              <p:pRg st="198" end="19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1">
                                            <p:txEl>
                                              <p:pRg st="198" end="198"/>
                                            </p:txEl>
                                          </p:spTgt>
                                        </p:tgtEl>
                                        <p:attrNameLst>
                                          <p:attrName>style.visibility</p:attrName>
                                        </p:attrNameLst>
                                      </p:cBhvr>
                                      <p:to>
                                        <p:strVal val="visible"/>
                                      </p:to>
                                    </p:set>
                                    <p:anim calcmode="lin" valueType="num">
                                      <p:cBhvr additive="repl">
                                        <p:cTn id="19" dur="500" fill="hold"/>
                                        <p:tgtEl>
                                          <p:spTgt spid="101">
                                            <p:txEl>
                                              <p:pRg st="198" end="198"/>
                                            </p:txEl>
                                          </p:spTgt>
                                        </p:tgtEl>
                                        <p:attrNameLst>
                                          <p:attrName>ppt_x</p:attrName>
                                        </p:attrNameLst>
                                      </p:cBhvr>
                                      <p:tavLst>
                                        <p:tav tm="0">
                                          <p:val>
                                            <p:strVal val="1+#ppt_w/2"/>
                                          </p:val>
                                        </p:tav>
                                        <p:tav tm="100000">
                                          <p:val>
                                            <p:strVal val="#ppt_x"/>
                                          </p:val>
                                        </p:tav>
                                      </p:tavLst>
                                    </p:anim>
                                    <p:anim calcmode="lin" valueType="num">
                                      <p:cBhvr additive="repl">
                                        <p:cTn id="20" dur="500" fill="hold"/>
                                        <p:tgtEl>
                                          <p:spTgt spid="101">
                                            <p:txEl>
                                              <p:pRg st="198" end="19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1">
                                            <p:txEl>
                                              <p:pRg st="198" end="198"/>
                                            </p:txEl>
                                          </p:spTgt>
                                        </p:tgtEl>
                                        <p:attrNameLst>
                                          <p:attrName>style.visibility</p:attrName>
                                        </p:attrNameLst>
                                      </p:cBhvr>
                                      <p:to>
                                        <p:strVal val="visible"/>
                                      </p:to>
                                    </p:set>
                                    <p:anim calcmode="lin" valueType="num">
                                      <p:cBhvr additive="repl">
                                        <p:cTn id="25" dur="500" fill="hold"/>
                                        <p:tgtEl>
                                          <p:spTgt spid="101">
                                            <p:txEl>
                                              <p:pRg st="198" end="198"/>
                                            </p:txEl>
                                          </p:spTgt>
                                        </p:tgtEl>
                                        <p:attrNameLst>
                                          <p:attrName>ppt_x</p:attrName>
                                        </p:attrNameLst>
                                      </p:cBhvr>
                                      <p:tavLst>
                                        <p:tav tm="0">
                                          <p:val>
                                            <p:strVal val="1+#ppt_w/2"/>
                                          </p:val>
                                        </p:tav>
                                        <p:tav tm="100000">
                                          <p:val>
                                            <p:strVal val="#ppt_x"/>
                                          </p:val>
                                        </p:tav>
                                      </p:tavLst>
                                    </p:anim>
                                    <p:anim calcmode="lin" valueType="num">
                                      <p:cBhvr additive="repl">
                                        <p:cTn id="26" dur="500" fill="hold"/>
                                        <p:tgtEl>
                                          <p:spTgt spid="101">
                                            <p:txEl>
                                              <p:pRg st="198" end="19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1">
                                            <p:txEl>
                                              <p:pRg st="198" end="198"/>
                                            </p:txEl>
                                          </p:spTgt>
                                        </p:tgtEl>
                                        <p:attrNameLst>
                                          <p:attrName>style.visibility</p:attrName>
                                        </p:attrNameLst>
                                      </p:cBhvr>
                                      <p:to>
                                        <p:strVal val="visible"/>
                                      </p:to>
                                    </p:set>
                                    <p:anim calcmode="lin" valueType="num">
                                      <p:cBhvr additive="repl">
                                        <p:cTn id="31" dur="500" fill="hold"/>
                                        <p:tgtEl>
                                          <p:spTgt spid="101">
                                            <p:txEl>
                                              <p:pRg st="198" end="198"/>
                                            </p:txEl>
                                          </p:spTgt>
                                        </p:tgtEl>
                                        <p:attrNameLst>
                                          <p:attrName>ppt_x</p:attrName>
                                        </p:attrNameLst>
                                      </p:cBhvr>
                                      <p:tavLst>
                                        <p:tav tm="0">
                                          <p:val>
                                            <p:strVal val="1+#ppt_w/2"/>
                                          </p:val>
                                        </p:tav>
                                        <p:tav tm="100000">
                                          <p:val>
                                            <p:strVal val="#ppt_x"/>
                                          </p:val>
                                        </p:tav>
                                      </p:tavLst>
                                    </p:anim>
                                    <p:anim calcmode="lin" valueType="num">
                                      <p:cBhvr additive="repl">
                                        <p:cTn id="32" dur="500" fill="hold"/>
                                        <p:tgtEl>
                                          <p:spTgt spid="101">
                                            <p:txEl>
                                              <p:pRg st="198" end="19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1">
                                            <p:txEl>
                                              <p:pRg st="198" end="198"/>
                                            </p:txEl>
                                          </p:spTgt>
                                        </p:tgtEl>
                                        <p:attrNameLst>
                                          <p:attrName>style.visibility</p:attrName>
                                        </p:attrNameLst>
                                      </p:cBhvr>
                                      <p:to>
                                        <p:strVal val="visible"/>
                                      </p:to>
                                    </p:set>
                                    <p:anim calcmode="lin" valueType="num">
                                      <p:cBhvr additive="repl">
                                        <p:cTn id="37" dur="500" fill="hold"/>
                                        <p:tgtEl>
                                          <p:spTgt spid="101">
                                            <p:txEl>
                                              <p:pRg st="198" end="198"/>
                                            </p:txEl>
                                          </p:spTgt>
                                        </p:tgtEl>
                                        <p:attrNameLst>
                                          <p:attrName>ppt_x</p:attrName>
                                        </p:attrNameLst>
                                      </p:cBhvr>
                                      <p:tavLst>
                                        <p:tav tm="0">
                                          <p:val>
                                            <p:strVal val="1+#ppt_w/2"/>
                                          </p:val>
                                        </p:tav>
                                        <p:tav tm="100000">
                                          <p:val>
                                            <p:strVal val="#ppt_x"/>
                                          </p:val>
                                        </p:tav>
                                      </p:tavLst>
                                    </p:anim>
                                    <p:anim calcmode="lin" valueType="num">
                                      <p:cBhvr additive="repl">
                                        <p:cTn id="38" dur="500" fill="hold"/>
                                        <p:tgtEl>
                                          <p:spTgt spid="101">
                                            <p:txEl>
                                              <p:pRg st="198" end="19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01">
                                            <p:txEl>
                                              <p:pRg st="198" end="198"/>
                                            </p:txEl>
                                          </p:spTgt>
                                        </p:tgtEl>
                                        <p:attrNameLst>
                                          <p:attrName>style.visibility</p:attrName>
                                        </p:attrNameLst>
                                      </p:cBhvr>
                                      <p:to>
                                        <p:strVal val="visible"/>
                                      </p:to>
                                    </p:set>
                                    <p:anim calcmode="lin" valueType="num">
                                      <p:cBhvr additive="repl">
                                        <p:cTn id="43" dur="500" fill="hold"/>
                                        <p:tgtEl>
                                          <p:spTgt spid="101">
                                            <p:txEl>
                                              <p:pRg st="198" end="198"/>
                                            </p:txEl>
                                          </p:spTgt>
                                        </p:tgtEl>
                                        <p:attrNameLst>
                                          <p:attrName>ppt_x</p:attrName>
                                        </p:attrNameLst>
                                      </p:cBhvr>
                                      <p:tavLst>
                                        <p:tav tm="0">
                                          <p:val>
                                            <p:strVal val="1+#ppt_w/2"/>
                                          </p:val>
                                        </p:tav>
                                        <p:tav tm="100000">
                                          <p:val>
                                            <p:strVal val="#ppt_x"/>
                                          </p:val>
                                        </p:tav>
                                      </p:tavLst>
                                    </p:anim>
                                    <p:anim calcmode="lin" valueType="num">
                                      <p:cBhvr additive="repl">
                                        <p:cTn id="44" dur="500" fill="hold"/>
                                        <p:tgtEl>
                                          <p:spTgt spid="101">
                                            <p:txEl>
                                              <p:pRg st="198" end="19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104" name="Bildobjekt 6"/>
          <p:cNvPicPr/>
          <p:nvPr/>
        </p:nvPicPr>
        <p:blipFill>
          <a:blip r:embed="rId2"/>
          <a:stretch/>
        </p:blipFill>
        <p:spPr>
          <a:xfrm>
            <a:off x="816120" y="6310440"/>
            <a:ext cx="2424960" cy="266040"/>
          </a:xfrm>
          <a:prstGeom prst="rect">
            <a:avLst/>
          </a:prstGeom>
          <a:ln>
            <a:noFill/>
          </a:ln>
        </p:spPr>
      </p:pic>
      <p:pic>
        <p:nvPicPr>
          <p:cNvPr id="105" name="Bildobjekt 4"/>
          <p:cNvPicPr/>
          <p:nvPr/>
        </p:nvPicPr>
        <p:blipFill>
          <a:blip r:embed="rId3"/>
          <a:srcRect l="10581" t="6389" r="11236" b="5728"/>
          <a:stretch/>
        </p:blipFill>
        <p:spPr>
          <a:xfrm>
            <a:off x="0" y="0"/>
            <a:ext cx="9143280" cy="6857280"/>
          </a:xfrm>
          <a:prstGeom prst="rect">
            <a:avLst/>
          </a:prstGeom>
          <a:ln>
            <a:noFill/>
          </a:ln>
        </p:spPr>
      </p:pic>
      <p:sp>
        <p:nvSpPr>
          <p:cNvPr id="106" name="CustomShape 2"/>
          <p:cNvSpPr/>
          <p:nvPr/>
        </p:nvSpPr>
        <p:spPr>
          <a:xfrm>
            <a:off x="709560" y="247680"/>
            <a:ext cx="8228880" cy="21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de-DE" sz="3200" b="1" strike="noStrike" spc="-1">
                <a:solidFill>
                  <a:srgbClr val="31859C"/>
                </a:solidFill>
                <a:uFill>
                  <a:solidFill>
                    <a:srgbClr val="FFFFFF"/>
                  </a:solidFill>
                </a:uFill>
                <a:latin typeface="Arial"/>
                <a:ea typeface="ＭＳ Ｐゴシック"/>
              </a:rPr>
              <a:t>Die coolen, wichtigen </a:t>
            </a:r>
            <a:endParaRPr lang="de-DE" sz="1800" b="0" strike="noStrike" spc="-1">
              <a:solidFill>
                <a:srgbClr val="000000"/>
              </a:solidFill>
              <a:uFill>
                <a:solidFill>
                  <a:srgbClr val="FFFFFF"/>
                </a:solidFill>
              </a:uFill>
              <a:latin typeface="Arial"/>
            </a:endParaRPr>
          </a:p>
          <a:p>
            <a:pPr algn="r">
              <a:lnSpc>
                <a:spcPct val="100000"/>
              </a:lnSpc>
            </a:pPr>
            <a:r>
              <a:rPr lang="de-DE" sz="3200" b="1" strike="noStrike" spc="-1">
                <a:solidFill>
                  <a:srgbClr val="31859C"/>
                </a:solidFill>
                <a:uFill>
                  <a:solidFill>
                    <a:srgbClr val="FFFFFF"/>
                  </a:solidFill>
                </a:uFill>
                <a:latin typeface="Arial"/>
                <a:ea typeface="ＭＳ Ｐゴシック"/>
              </a:rPr>
              <a:t>Dinge die im Leben </a:t>
            </a:r>
            <a:endParaRPr lang="de-DE" sz="1800" b="0" strike="noStrike" spc="-1">
              <a:solidFill>
                <a:srgbClr val="000000"/>
              </a:solidFill>
              <a:uFill>
                <a:solidFill>
                  <a:srgbClr val="FFFFFF"/>
                </a:solidFill>
              </a:uFill>
              <a:latin typeface="Arial"/>
            </a:endParaRPr>
          </a:p>
          <a:p>
            <a:pPr algn="r">
              <a:lnSpc>
                <a:spcPct val="100000"/>
              </a:lnSpc>
            </a:pPr>
            <a:r>
              <a:rPr lang="de-DE" sz="3200" b="1" strike="noStrike" spc="-1">
                <a:solidFill>
                  <a:srgbClr val="31859C"/>
                </a:solidFill>
                <a:uFill>
                  <a:solidFill>
                    <a:srgbClr val="FFFFFF"/>
                  </a:solidFill>
                </a:uFill>
                <a:latin typeface="Arial"/>
                <a:ea typeface="ＭＳ Ｐゴシック"/>
              </a:rPr>
              <a:t>wirklich zählen </a:t>
            </a:r>
            <a:endParaRPr lang="de-DE" sz="1800" b="0" strike="noStrike" spc="-1">
              <a:solidFill>
                <a:srgbClr val="000000"/>
              </a:solidFill>
              <a:uFill>
                <a:solidFill>
                  <a:srgbClr val="FFFFFF"/>
                </a:solidFill>
              </a:uFill>
              <a:latin typeface="Arial"/>
            </a:endParaRPr>
          </a:p>
          <a:p>
            <a:pPr algn="r">
              <a:lnSpc>
                <a:spcPct val="100000"/>
              </a:lnSpc>
            </a:pPr>
            <a:r>
              <a:rPr lang="de-DE" sz="2600" b="1" strike="noStrike" spc="-1">
                <a:solidFill>
                  <a:srgbClr val="31859C"/>
                </a:solidFill>
                <a:uFill>
                  <a:solidFill>
                    <a:srgbClr val="FFFFFF"/>
                  </a:solidFill>
                </a:uFill>
                <a:latin typeface="Arial"/>
                <a:ea typeface="ＭＳ Ｐゴシック"/>
              </a:rPr>
              <a:t>- Ihr Lebenkompass</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Bildobjekt 6"/>
          <p:cNvPicPr/>
          <p:nvPr/>
        </p:nvPicPr>
        <p:blipFill>
          <a:blip r:embed="rId3"/>
          <a:stretch/>
        </p:blipFill>
        <p:spPr>
          <a:xfrm>
            <a:off x="816120" y="6310440"/>
            <a:ext cx="2424960" cy="266040"/>
          </a:xfrm>
          <a:prstGeom prst="rect">
            <a:avLst/>
          </a:prstGeom>
          <a:ln>
            <a:noFill/>
          </a:ln>
        </p:spPr>
      </p:pic>
      <p:sp>
        <p:nvSpPr>
          <p:cNvPr id="108" name="CustomShape 1"/>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10</a:t>
            </a:r>
            <a:endParaRPr lang="de-DE" sz="1800" b="0" strike="noStrike" spc="-1">
              <a:solidFill>
                <a:srgbClr val="000000"/>
              </a:solidFill>
              <a:uFill>
                <a:solidFill>
                  <a:srgbClr val="FFFFFF"/>
                </a:solidFill>
              </a:uFill>
              <a:latin typeface="Arial"/>
            </a:endParaRPr>
          </a:p>
        </p:txBody>
      </p:sp>
      <p:pic>
        <p:nvPicPr>
          <p:cNvPr id="109" name="Picture 3"/>
          <p:cNvPicPr/>
          <p:nvPr/>
        </p:nvPicPr>
        <p:blipFill>
          <a:blip r:embed="rId4"/>
          <a:stretch/>
        </p:blipFill>
        <p:spPr>
          <a:xfrm>
            <a:off x="1057680" y="823320"/>
            <a:ext cx="7000560" cy="4891680"/>
          </a:xfrm>
          <a:prstGeom prst="rect">
            <a:avLst/>
          </a:prstGeom>
          <a:ln>
            <a:noFill/>
          </a:ln>
          <a:effectLst>
            <a:softEdge rad="112500"/>
          </a:effectLst>
        </p:spPr>
      </p:pic>
      <p:sp>
        <p:nvSpPr>
          <p:cNvPr id="110" name="CustomShape 2"/>
          <p:cNvSpPr/>
          <p:nvPr/>
        </p:nvSpPr>
        <p:spPr>
          <a:xfrm>
            <a:off x="1066800" y="405360"/>
            <a:ext cx="7701840" cy="509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Ziel und Bedeutung auf Ihrem Weg</a:t>
            </a:r>
            <a:endParaRPr lang="de-DE" sz="1800" b="0" strike="noStrike" spc="-1">
              <a:solidFill>
                <a:srgbClr val="000000"/>
              </a:solidFill>
              <a:uFill>
                <a:solidFill>
                  <a:srgbClr val="FFFFFF"/>
                </a:solidFill>
              </a:uFill>
              <a:latin typeface="Arial"/>
            </a:endParaRPr>
          </a:p>
        </p:txBody>
      </p:sp>
      <p:sp>
        <p:nvSpPr>
          <p:cNvPr id="111" name="CustomShape 3"/>
          <p:cNvSpPr/>
          <p:nvPr/>
        </p:nvSpPr>
        <p:spPr>
          <a:xfrm>
            <a:off x="2632680" y="1150920"/>
            <a:ext cx="1924920" cy="708840"/>
          </a:xfrm>
          <a:prstGeom prst="wedgeRoundRectCallout">
            <a:avLst>
              <a:gd name="adj1" fmla="val 76467"/>
              <a:gd name="adj2" fmla="val 219974"/>
              <a:gd name="adj3" fmla="val 16667"/>
            </a:avLst>
          </a:prstGeom>
          <a:solidFill>
            <a:schemeClr val="bg1">
              <a:lumMod val="95000"/>
            </a:schemeClr>
          </a:solidFill>
          <a:ln>
            <a:solidFill>
              <a:schemeClr val="tx1">
                <a:lumMod val="65000"/>
                <a:lumOff val="3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600" b="0" strike="noStrike" spc="-1">
                <a:solidFill>
                  <a:srgbClr val="404040"/>
                </a:solidFill>
                <a:uFill>
                  <a:solidFill>
                    <a:srgbClr val="FFFFFF"/>
                  </a:solidFill>
                </a:uFill>
                <a:latin typeface="Comic Sans MS"/>
                <a:ea typeface="ＭＳ Ｐゴシック"/>
              </a:rPr>
              <a:t>Wie war Dein Wochenende?</a:t>
            </a:r>
            <a:endParaRPr lang="de-DE" sz="1800" b="0" strike="noStrike" spc="-1">
              <a:solidFill>
                <a:srgbClr val="000000"/>
              </a:solidFill>
              <a:uFill>
                <a:solidFill>
                  <a:srgbClr val="FFFFFF"/>
                </a:solidFill>
              </a:uFill>
              <a:latin typeface="Arial"/>
            </a:endParaRPr>
          </a:p>
        </p:txBody>
      </p:sp>
      <p:sp>
        <p:nvSpPr>
          <p:cNvPr id="112" name="CustomShape 4"/>
          <p:cNvSpPr/>
          <p:nvPr/>
        </p:nvSpPr>
        <p:spPr>
          <a:xfrm>
            <a:off x="1165320" y="1860480"/>
            <a:ext cx="3392640" cy="1987560"/>
          </a:xfrm>
          <a:prstGeom prst="wedgeRoundRectCallout">
            <a:avLst>
              <a:gd name="adj1" fmla="val 34818"/>
              <a:gd name="adj2" fmla="val 64407"/>
              <a:gd name="adj3" fmla="val 16667"/>
            </a:avLst>
          </a:prstGeom>
          <a:solidFill>
            <a:schemeClr val="bg1">
              <a:lumMod val="95000"/>
            </a:schemeClr>
          </a:solidFill>
          <a:ln>
            <a:solidFill>
              <a:schemeClr val="tx1">
                <a:lumMod val="65000"/>
                <a:lumOff val="3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600" b="0" strike="noStrike" spc="-1" dirty="0">
                <a:solidFill>
                  <a:srgbClr val="404040"/>
                </a:solidFill>
                <a:uFill>
                  <a:solidFill>
                    <a:srgbClr val="FFFFFF"/>
                  </a:solidFill>
                </a:uFill>
                <a:latin typeface="Comic Sans MS"/>
                <a:ea typeface="ＭＳ Ｐゴシック"/>
              </a:rPr>
              <a:t>Immer dasselbe: Freitag vor dem TV eingeschlafen, Samstag wollte mein Nachbar meinen Anhänger leihen und Sonntag bin ich kollabiert weil </a:t>
            </a:r>
            <a:r>
              <a:rPr lang="de-DE" sz="1600" b="0" strike="noStrike" spc="-1" dirty="0" smtClean="0">
                <a:solidFill>
                  <a:srgbClr val="404040"/>
                </a:solidFill>
                <a:uFill>
                  <a:solidFill>
                    <a:srgbClr val="FFFFFF"/>
                  </a:solidFill>
                </a:uFill>
                <a:latin typeface="Comic Sans MS"/>
                <a:ea typeface="ＭＳ Ｐゴシック"/>
              </a:rPr>
              <a:t>ich im Leben keine Ziele, Sinn und Leidenschaft habe.</a:t>
            </a:r>
            <a:endParaRPr lang="de-DE" sz="1800" b="0" strike="noStrike" spc="-1" dirty="0">
              <a:solidFill>
                <a:srgbClr val="000000"/>
              </a:solidFill>
              <a:uFill>
                <a:solidFill>
                  <a:srgbClr val="FFFFFF"/>
                </a:solidFill>
              </a:uFill>
              <a:latin typeface="Arial"/>
            </a:endParaRPr>
          </a:p>
        </p:txBody>
      </p:sp>
      <p:sp>
        <p:nvSpPr>
          <p:cNvPr id="113" name="CustomShape 5"/>
          <p:cNvSpPr/>
          <p:nvPr/>
        </p:nvSpPr>
        <p:spPr>
          <a:xfrm>
            <a:off x="5549400" y="2018160"/>
            <a:ext cx="2301120" cy="1339200"/>
          </a:xfrm>
          <a:prstGeom prst="wedgeRoundRectCallout">
            <a:avLst>
              <a:gd name="adj1" fmla="val -61621"/>
              <a:gd name="adj2" fmla="val 75438"/>
              <a:gd name="adj3" fmla="val 16667"/>
            </a:avLst>
          </a:prstGeom>
          <a:solidFill>
            <a:schemeClr val="bg1">
              <a:lumMod val="95000"/>
            </a:schemeClr>
          </a:solidFill>
          <a:ln>
            <a:solidFill>
              <a:schemeClr val="tx1">
                <a:lumMod val="65000"/>
                <a:lumOff val="3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600" b="0" strike="noStrike" spc="-1">
                <a:solidFill>
                  <a:srgbClr val="404040"/>
                </a:solidFill>
                <a:uFill>
                  <a:solidFill>
                    <a:srgbClr val="FFFFFF"/>
                  </a:solidFill>
                </a:uFill>
                <a:latin typeface="Comic Sans MS"/>
                <a:ea typeface="ＭＳ Ｐゴシック"/>
              </a:rPr>
              <a:t>Mensch…Warum hast Du mir nie gesagt, dass Du einen Anhänger hast?</a:t>
            </a:r>
            <a:endParaRPr lang="de-DE" sz="1800" b="0" strike="noStrike" spc="-1">
              <a:solidFill>
                <a:srgbClr val="000000"/>
              </a:solidFill>
              <a:uFill>
                <a:solidFill>
                  <a:srgbClr val="FFFFFF"/>
                </a:solidFill>
              </a:uFill>
              <a:latin typeface="Arial"/>
            </a:endParaRPr>
          </a:p>
        </p:txBody>
      </p:sp>
      <p:sp>
        <p:nvSpPr>
          <p:cNvPr id="114" name="CustomShape 6"/>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Bildobjekt 6"/>
          <p:cNvPicPr/>
          <p:nvPr/>
        </p:nvPicPr>
        <p:blipFill>
          <a:blip r:embed="rId2"/>
          <a:stretch/>
        </p:blipFill>
        <p:spPr>
          <a:xfrm>
            <a:off x="816120" y="6310440"/>
            <a:ext cx="2424960" cy="266040"/>
          </a:xfrm>
          <a:prstGeom prst="rect">
            <a:avLst/>
          </a:prstGeom>
          <a:ln>
            <a:noFill/>
          </a:ln>
        </p:spPr>
      </p:pic>
      <p:sp>
        <p:nvSpPr>
          <p:cNvPr id="116" name="CustomShape 1"/>
          <p:cNvSpPr/>
          <p:nvPr/>
        </p:nvSpPr>
        <p:spPr>
          <a:xfrm>
            <a:off x="806400" y="573120"/>
            <a:ext cx="8228880" cy="10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rPr>
              <a:t>Gedanke der Woche</a:t>
            </a:r>
            <a:endParaRPr lang="de-DE" sz="1800" b="0" strike="noStrike" spc="-1">
              <a:solidFill>
                <a:srgbClr val="000000"/>
              </a:solidFill>
              <a:uFill>
                <a:solidFill>
                  <a:srgbClr val="FFFFFF"/>
                </a:solidFill>
              </a:uFill>
              <a:latin typeface="Arial"/>
            </a:endParaRPr>
          </a:p>
        </p:txBody>
      </p:sp>
      <p:sp>
        <p:nvSpPr>
          <p:cNvPr id="117" name="CustomShape 2"/>
          <p:cNvSpPr/>
          <p:nvPr/>
        </p:nvSpPr>
        <p:spPr>
          <a:xfrm>
            <a:off x="125280" y="2505240"/>
            <a:ext cx="8910000" cy="2302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600" b="0" strike="noStrike" spc="-1">
                <a:solidFill>
                  <a:srgbClr val="404040"/>
                </a:solidFill>
                <a:uFill>
                  <a:solidFill>
                    <a:srgbClr val="FFFFFF"/>
                  </a:solidFill>
                </a:uFill>
                <a:latin typeface="Cambria"/>
              </a:rPr>
              <a:t>                       “Wenn es Dir egal ist wo Du landest, </a:t>
            </a: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rPr>
              <a:t>			dann ist es auch egal welchen Weg Du nimmst.” </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200" b="0" strike="noStrike" spc="-1">
                <a:solidFill>
                  <a:srgbClr val="404040"/>
                </a:solidFill>
                <a:uFill>
                  <a:solidFill>
                    <a:srgbClr val="FFFFFF"/>
                  </a:solidFill>
                </a:uFill>
                <a:latin typeface="Cambria"/>
              </a:rPr>
              <a:t>				     </a:t>
            </a:r>
            <a:r>
              <a:rPr lang="de-DE" sz="2200" b="0" i="1" strike="noStrike" spc="-1">
                <a:solidFill>
                  <a:srgbClr val="404040"/>
                </a:solidFill>
                <a:uFill>
                  <a:solidFill>
                    <a:srgbClr val="FFFFFF"/>
                  </a:solidFill>
                </a:uFill>
                <a:latin typeface="Cambria"/>
              </a:rPr>
              <a:t>- Alice’s Adventures in Wonderland, Lewis Carroll, 1865</a:t>
            </a:r>
            <a:endParaRPr lang="de-DE" sz="1800" b="0" strike="noStrike" spc="-1">
              <a:solidFill>
                <a:srgbClr val="000000"/>
              </a:solidFill>
              <a:uFill>
                <a:solidFill>
                  <a:srgbClr val="FFFFFF"/>
                </a:solidFill>
              </a:uFill>
              <a:latin typeface="Arial"/>
            </a:endParaRPr>
          </a:p>
        </p:txBody>
      </p:sp>
      <p:sp>
        <p:nvSpPr>
          <p:cNvPr id="118"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11</a:t>
            </a:r>
            <a:endParaRPr lang="de-DE" sz="1800" b="0" strike="noStrike" spc="-1">
              <a:solidFill>
                <a:srgbClr val="000000"/>
              </a:solidFill>
              <a:uFill>
                <a:solidFill>
                  <a:srgbClr val="FFFFFF"/>
                </a:solidFill>
              </a:uFill>
              <a:latin typeface="Arial"/>
            </a:endParaRPr>
          </a:p>
        </p:txBody>
      </p:sp>
      <p:sp>
        <p:nvSpPr>
          <p:cNvPr id="119"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121" name="Bildobjekt 6"/>
          <p:cNvPicPr/>
          <p:nvPr/>
        </p:nvPicPr>
        <p:blipFill>
          <a:blip r:embed="rId2"/>
          <a:stretch/>
        </p:blipFill>
        <p:spPr>
          <a:xfrm>
            <a:off x="816120" y="6310440"/>
            <a:ext cx="2424960" cy="266040"/>
          </a:xfrm>
          <a:prstGeom prst="rect">
            <a:avLst/>
          </a:prstGeom>
          <a:ln>
            <a:noFill/>
          </a:ln>
        </p:spPr>
      </p:pic>
      <p:sp>
        <p:nvSpPr>
          <p:cNvPr id="122" name="CustomShape 2"/>
          <p:cNvSpPr/>
          <p:nvPr/>
        </p:nvSpPr>
        <p:spPr>
          <a:xfrm>
            <a:off x="8224920" y="6224760"/>
            <a:ext cx="1213560" cy="642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360" algn="ctr">
              <a:lnSpc>
                <a:spcPct val="100000"/>
              </a:lnSpc>
            </a:pPr>
            <a:r>
              <a:rPr lang="de-DE" sz="1800" b="0" strike="noStrike" spc="-1">
                <a:solidFill>
                  <a:srgbClr val="FFFFFF"/>
                </a:solidFill>
                <a:uFill>
                  <a:solidFill>
                    <a:srgbClr val="FFFFFF"/>
                  </a:solidFill>
                </a:uFill>
                <a:latin typeface="Arial"/>
                <a:ea typeface="ＭＳ Ｐゴシック"/>
              </a:rPr>
              <a:t>11</a:t>
            </a:r>
            <a:endParaRPr lang="de-DE" sz="1800" b="0" strike="noStrike" spc="-1">
              <a:solidFill>
                <a:srgbClr val="000000"/>
              </a:solidFill>
              <a:uFill>
                <a:solidFill>
                  <a:srgbClr val="FFFFFF"/>
                </a:solidFill>
              </a:uFill>
              <a:latin typeface="Arial"/>
            </a:endParaRPr>
          </a:p>
        </p:txBody>
      </p:sp>
      <p:pic>
        <p:nvPicPr>
          <p:cNvPr id="123" name="Picture 5"/>
          <p:cNvPicPr/>
          <p:nvPr/>
        </p:nvPicPr>
        <p:blipFill>
          <a:blip r:embed="rId3"/>
          <a:stretch/>
        </p:blipFill>
        <p:spPr>
          <a:xfrm>
            <a:off x="-285840" y="0"/>
            <a:ext cx="9706680" cy="6868440"/>
          </a:xfrm>
          <a:prstGeom prst="rect">
            <a:avLst/>
          </a:prstGeom>
          <a:ln>
            <a:noFill/>
          </a:ln>
        </p:spPr>
      </p:pic>
      <p:sp>
        <p:nvSpPr>
          <p:cNvPr id="124" name="CustomShape 3"/>
          <p:cNvSpPr/>
          <p:nvPr/>
        </p:nvSpPr>
        <p:spPr>
          <a:xfrm>
            <a:off x="4143240" y="3143160"/>
            <a:ext cx="856440" cy="642240"/>
          </a:xfrm>
          <a:prstGeom prst="ellipse">
            <a:avLst/>
          </a:prstGeom>
          <a:solidFill>
            <a:schemeClr val="bg1"/>
          </a:solidFill>
          <a:ln>
            <a:round/>
          </a:ln>
        </p:spPr>
        <p:style>
          <a:lnRef idx="2">
            <a:schemeClr val="accent1">
              <a:shade val="50000"/>
            </a:schemeClr>
          </a:lnRef>
          <a:fillRef idx="1">
            <a:schemeClr val="accent1"/>
          </a:fillRef>
          <a:effectRef idx="0">
            <a:schemeClr val="accent1"/>
          </a:effectRef>
          <a:fontRef idx="minor"/>
        </p:style>
      </p:sp>
      <p:pic>
        <p:nvPicPr>
          <p:cNvPr id="125" name="Picture 66"/>
          <p:cNvPicPr/>
          <p:nvPr/>
        </p:nvPicPr>
        <p:blipFill>
          <a:blip r:embed="rId4"/>
          <a:stretch/>
        </p:blipFill>
        <p:spPr>
          <a:xfrm>
            <a:off x="4384800" y="3214800"/>
            <a:ext cx="401040" cy="507240"/>
          </a:xfrm>
          <a:prstGeom prst="rect">
            <a:avLst/>
          </a:prstGeom>
          <a:ln>
            <a:noFill/>
          </a:ln>
        </p:spPr>
      </p:pic>
      <p:sp>
        <p:nvSpPr>
          <p:cNvPr id="126" name="CustomShape 4"/>
          <p:cNvSpPr/>
          <p:nvPr/>
        </p:nvSpPr>
        <p:spPr>
          <a:xfrm>
            <a:off x="3703680" y="620640"/>
            <a:ext cx="172800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Beziehungen</a:t>
            </a:r>
            <a:endParaRPr lang="de-DE" sz="1800" b="0" strike="noStrike" spc="-1">
              <a:solidFill>
                <a:srgbClr val="000000"/>
              </a:solidFill>
              <a:uFill>
                <a:solidFill>
                  <a:srgbClr val="FFFFFF"/>
                </a:solidFill>
              </a:uFill>
              <a:latin typeface="Arial"/>
            </a:endParaRPr>
          </a:p>
        </p:txBody>
      </p:sp>
      <p:sp>
        <p:nvSpPr>
          <p:cNvPr id="127" name="CustomShape 5"/>
          <p:cNvSpPr/>
          <p:nvPr/>
        </p:nvSpPr>
        <p:spPr>
          <a:xfrm>
            <a:off x="7164360" y="321300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Arbeit</a:t>
            </a:r>
            <a:endParaRPr lang="de-DE" sz="1800" b="0" strike="noStrike" spc="-1">
              <a:solidFill>
                <a:srgbClr val="000000"/>
              </a:solidFill>
              <a:uFill>
                <a:solidFill>
                  <a:srgbClr val="FFFFFF"/>
                </a:solidFill>
              </a:uFill>
              <a:latin typeface="Arial"/>
            </a:endParaRPr>
          </a:p>
        </p:txBody>
      </p:sp>
      <p:sp>
        <p:nvSpPr>
          <p:cNvPr id="128" name="CustomShape 6"/>
          <p:cNvSpPr/>
          <p:nvPr/>
        </p:nvSpPr>
        <p:spPr>
          <a:xfrm>
            <a:off x="3635280" y="602136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Gesundheit</a:t>
            </a:r>
            <a:endParaRPr lang="de-DE" sz="1800" b="0" strike="noStrike" spc="-1">
              <a:solidFill>
                <a:srgbClr val="000000"/>
              </a:solidFill>
              <a:uFill>
                <a:solidFill>
                  <a:srgbClr val="FFFFFF"/>
                </a:solidFill>
              </a:uFill>
              <a:latin typeface="Arial"/>
            </a:endParaRPr>
          </a:p>
        </p:txBody>
      </p:sp>
      <p:sp>
        <p:nvSpPr>
          <p:cNvPr id="129" name="CustomShape 7"/>
          <p:cNvSpPr/>
          <p:nvPr/>
        </p:nvSpPr>
        <p:spPr>
          <a:xfrm>
            <a:off x="0" y="321300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Freizeit</a:t>
            </a:r>
            <a:endParaRPr lang="de-DE" sz="1800" b="0" strike="noStrike" spc="-1">
              <a:solidFill>
                <a:srgbClr val="000000"/>
              </a:solidFill>
              <a:uFill>
                <a:solidFill>
                  <a:srgbClr val="FFFFFF"/>
                </a:solidFill>
              </a:uFill>
              <a:latin typeface="Arial"/>
            </a:endParaRPr>
          </a:p>
        </p:txBody>
      </p:sp>
      <p:sp>
        <p:nvSpPr>
          <p:cNvPr id="130" name="CustomShape 8"/>
          <p:cNvSpPr/>
          <p:nvPr/>
        </p:nvSpPr>
        <p:spPr>
          <a:xfrm>
            <a:off x="2086200" y="141120"/>
            <a:ext cx="4896000" cy="605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3200" b="1" strike="noStrike" spc="-1">
                <a:solidFill>
                  <a:srgbClr val="31859C"/>
                </a:solidFill>
                <a:uFill>
                  <a:solidFill>
                    <a:srgbClr val="FFFFFF"/>
                  </a:solidFill>
                </a:uFill>
                <a:latin typeface="Arial"/>
                <a:ea typeface="ＭＳ Ｐゴシック"/>
              </a:rPr>
              <a:t>Der Lebenskompass</a:t>
            </a:r>
            <a:endParaRPr lang="de-DE" sz="1800" b="0" strike="noStrike" spc="-1">
              <a:solidFill>
                <a:srgbClr val="000000"/>
              </a:solidFill>
              <a:uFill>
                <a:solidFill>
                  <a:srgbClr val="FFFFFF"/>
                </a:solidFill>
              </a:uFill>
              <a:latin typeface="Arial"/>
            </a:endParaRPr>
          </a:p>
        </p:txBody>
      </p:sp>
      <p:sp>
        <p:nvSpPr>
          <p:cNvPr id="131" name="CustomShape 9"/>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12</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Bildobjekt 6"/>
          <p:cNvPicPr/>
          <p:nvPr/>
        </p:nvPicPr>
        <p:blipFill>
          <a:blip r:embed="rId2"/>
          <a:stretch/>
        </p:blipFill>
        <p:spPr>
          <a:xfrm>
            <a:off x="816120" y="6310440"/>
            <a:ext cx="2424960" cy="266040"/>
          </a:xfrm>
          <a:prstGeom prst="rect">
            <a:avLst/>
          </a:prstGeom>
          <a:ln>
            <a:noFill/>
          </a:ln>
        </p:spPr>
      </p:pic>
      <p:sp>
        <p:nvSpPr>
          <p:cNvPr id="133" name="CustomShape 1"/>
          <p:cNvSpPr/>
          <p:nvPr/>
        </p:nvSpPr>
        <p:spPr>
          <a:xfrm>
            <a:off x="257912" y="692696"/>
            <a:ext cx="8922600" cy="642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rPr>
              <a:t>Ideen für Bereiche in Ihrem Lebenskompass</a:t>
            </a:r>
            <a:endParaRPr lang="de-DE" sz="1800" b="0" strike="noStrike" spc="-1">
              <a:solidFill>
                <a:srgbClr val="000000"/>
              </a:solidFill>
              <a:uFill>
                <a:solidFill>
                  <a:srgbClr val="FFFFFF"/>
                </a:solidFill>
              </a:uFill>
              <a:latin typeface="Arial"/>
            </a:endParaRPr>
          </a:p>
        </p:txBody>
      </p:sp>
      <p:sp>
        <p:nvSpPr>
          <p:cNvPr id="134"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13</a:t>
            </a:r>
            <a:endParaRPr lang="de-DE" sz="1800" b="0" strike="noStrike" spc="-1">
              <a:solidFill>
                <a:srgbClr val="000000"/>
              </a:solidFill>
              <a:uFill>
                <a:solidFill>
                  <a:srgbClr val="FFFFFF"/>
                </a:solidFill>
              </a:uFill>
              <a:latin typeface="Arial"/>
            </a:endParaRPr>
          </a:p>
        </p:txBody>
      </p:sp>
      <p:sp>
        <p:nvSpPr>
          <p:cNvPr id="135" name="CustomShape 3"/>
          <p:cNvSpPr/>
          <p:nvPr/>
        </p:nvSpPr>
        <p:spPr>
          <a:xfrm>
            <a:off x="693720" y="1636496"/>
            <a:ext cx="7488000" cy="44568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400" b="0" strike="noStrike" spc="-1" dirty="0">
                <a:solidFill>
                  <a:srgbClr val="404040"/>
                </a:solidFill>
                <a:uFill>
                  <a:solidFill>
                    <a:srgbClr val="FFFFFF"/>
                  </a:solidFill>
                </a:uFill>
                <a:latin typeface="Cambria"/>
                <a:ea typeface="ＭＳ Ｐゴシック"/>
              </a:rPr>
              <a:t>Welche Lebensausrichtung und Werte gibt es in Ihrem Leben? Was für eine Person möchten Sie sein und was wünschen Sie sich für Beziehungen? Stellen Sie sich vor, alles sei möglich, als wäre ein Wunder passiert</a:t>
            </a:r>
            <a:r>
              <a:rPr lang="de-DE" sz="2400" b="0" strike="noStrike" spc="-1" dirty="0" smtClean="0">
                <a:solidFill>
                  <a:srgbClr val="404040"/>
                </a:solidFill>
                <a:uFill>
                  <a:solidFill>
                    <a:srgbClr val="FFFFFF"/>
                  </a:solidFill>
                </a:uFill>
                <a:latin typeface="Cambria"/>
                <a:ea typeface="ＭＳ Ｐゴシック"/>
              </a:rPr>
              <a:t>.</a:t>
            </a:r>
            <a:endParaRPr lang="de-DE" sz="2400" b="0" strike="noStrike" spc="-1" dirty="0">
              <a:solidFill>
                <a:srgbClr val="000000"/>
              </a:solidFill>
              <a:uFill>
                <a:solidFill>
                  <a:srgbClr val="FFFFFF"/>
                </a:solidFill>
              </a:uFill>
              <a:latin typeface="Arial"/>
            </a:endParaRPr>
          </a:p>
          <a:p>
            <a:pPr>
              <a:lnSpc>
                <a:spcPct val="100000"/>
              </a:lnSpc>
            </a:pPr>
            <a:endParaRPr lang="de-DE" sz="2400" b="0" strike="noStrike" spc="-1" dirty="0">
              <a:solidFill>
                <a:srgbClr val="000000"/>
              </a:solidFill>
              <a:uFill>
                <a:solidFill>
                  <a:srgbClr val="FFFFFF"/>
                </a:solidFill>
              </a:uFill>
              <a:latin typeface="Arial"/>
            </a:endParaRPr>
          </a:p>
          <a:p>
            <a:pPr>
              <a:lnSpc>
                <a:spcPct val="100000"/>
              </a:lnSpc>
            </a:pPr>
            <a:r>
              <a:rPr lang="de-DE" sz="2400" b="0" strike="noStrike" spc="-1" dirty="0">
                <a:solidFill>
                  <a:srgbClr val="404040"/>
                </a:solidFill>
                <a:uFill>
                  <a:solidFill>
                    <a:srgbClr val="FFFFFF"/>
                  </a:solidFill>
                </a:uFill>
                <a:latin typeface="Cambria"/>
                <a:ea typeface="ＭＳ Ｐゴシック"/>
              </a:rPr>
              <a:t>Es empfiehlt sich, </a:t>
            </a:r>
            <a:r>
              <a:rPr lang="de-DE" sz="2400" b="0" strike="noStrike" spc="-1" dirty="0" smtClean="0">
                <a:solidFill>
                  <a:srgbClr val="404040"/>
                </a:solidFill>
                <a:uFill>
                  <a:solidFill>
                    <a:srgbClr val="FFFFFF"/>
                  </a:solidFill>
                </a:uFill>
                <a:latin typeface="Cambria"/>
                <a:ea typeface="ＭＳ Ｐゴシック"/>
              </a:rPr>
              <a:t>dass Sie die </a:t>
            </a:r>
            <a:r>
              <a:rPr lang="de-DE" sz="2400" b="0" strike="noStrike" spc="-1" dirty="0">
                <a:solidFill>
                  <a:srgbClr val="404040"/>
                </a:solidFill>
                <a:uFill>
                  <a:solidFill>
                    <a:srgbClr val="FFFFFF"/>
                  </a:solidFill>
                </a:uFill>
                <a:latin typeface="Cambria"/>
                <a:ea typeface="ＭＳ Ｐゴシック"/>
              </a:rPr>
              <a:t>Lebensausrichtung </a:t>
            </a:r>
            <a:r>
              <a:rPr lang="de-DE" sz="2400" b="0" strike="noStrike" spc="-1" dirty="0" smtClean="0">
                <a:solidFill>
                  <a:srgbClr val="404040"/>
                </a:solidFill>
                <a:uFill>
                  <a:solidFill>
                    <a:srgbClr val="FFFFFF"/>
                  </a:solidFill>
                </a:uFill>
                <a:latin typeface="Cambria"/>
                <a:ea typeface="ＭＳ Ｐゴシック"/>
              </a:rPr>
              <a:t>aufschreiben</a:t>
            </a:r>
            <a:r>
              <a:rPr lang="de-DE" sz="2400" b="0" strike="noStrike" spc="-1" dirty="0">
                <a:solidFill>
                  <a:srgbClr val="404040"/>
                </a:solidFill>
                <a:uFill>
                  <a:solidFill>
                    <a:srgbClr val="FFFFFF"/>
                  </a:solidFill>
                </a:uFill>
                <a:latin typeface="Cambria"/>
                <a:ea typeface="ＭＳ Ｐゴシック"/>
              </a:rPr>
              <a:t>, der Sie konstant folgen können und die in Ihrem Leben von Bedeutung ist. </a:t>
            </a:r>
            <a:endParaRPr lang="de-DE" sz="2400" b="0" strike="noStrike" spc="-1" dirty="0">
              <a:solidFill>
                <a:srgbClr val="000000"/>
              </a:solidFill>
              <a:uFill>
                <a:solidFill>
                  <a:srgbClr val="FFFFFF"/>
                </a:solidFill>
              </a:uFill>
              <a:latin typeface="Arial"/>
            </a:endParaRPr>
          </a:p>
          <a:p>
            <a:pPr>
              <a:lnSpc>
                <a:spcPct val="100000"/>
              </a:lnSpc>
            </a:pPr>
            <a:r>
              <a:rPr lang="de-DE" sz="2400" b="0" strike="noStrike" spc="-1" dirty="0">
                <a:solidFill>
                  <a:srgbClr val="404040"/>
                </a:solidFill>
                <a:uFill>
                  <a:solidFill>
                    <a:srgbClr val="FFFFFF"/>
                  </a:solidFill>
                </a:uFill>
                <a:latin typeface="Cambria"/>
                <a:ea typeface="ＭＳ Ｐゴシック"/>
              </a:rPr>
              <a:t>Beispiel: Zu heiraten kann ein Ziel im Leben sein aber ein liebender, ehrlicher und fürsorglicher Partner zu sein spiegelt Ihre Lebensausrichtung wieder. </a:t>
            </a:r>
            <a:endParaRPr lang="de-DE" sz="2400" b="0" strike="noStrike" spc="-1" dirty="0">
              <a:solidFill>
                <a:srgbClr val="000000"/>
              </a:solidFill>
              <a:uFill>
                <a:solidFill>
                  <a:srgbClr val="FFFFFF"/>
                </a:solidFill>
              </a:uFill>
              <a:latin typeface="Arial"/>
            </a:endParaRPr>
          </a:p>
        </p:txBody>
      </p:sp>
      <p:sp>
        <p:nvSpPr>
          <p:cNvPr id="136"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Bildobjekt 6"/>
          <p:cNvPicPr/>
          <p:nvPr/>
        </p:nvPicPr>
        <p:blipFill>
          <a:blip r:embed="rId2"/>
          <a:stretch/>
        </p:blipFill>
        <p:spPr>
          <a:xfrm>
            <a:off x="816120" y="6310440"/>
            <a:ext cx="2424960" cy="266040"/>
          </a:xfrm>
          <a:prstGeom prst="rect">
            <a:avLst/>
          </a:prstGeom>
          <a:ln>
            <a:noFill/>
          </a:ln>
        </p:spPr>
      </p:pic>
      <p:sp>
        <p:nvSpPr>
          <p:cNvPr id="138" name="CustomShape 1"/>
          <p:cNvSpPr/>
          <p:nvPr/>
        </p:nvSpPr>
        <p:spPr>
          <a:xfrm>
            <a:off x="152400" y="370440"/>
            <a:ext cx="8871120" cy="10011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3200" b="1" strike="noStrike" spc="-1" dirty="0" smtClean="0">
                <a:solidFill>
                  <a:srgbClr val="31859C"/>
                </a:solidFill>
                <a:uFill>
                  <a:solidFill>
                    <a:srgbClr val="FFFFFF"/>
                  </a:solidFill>
                </a:uFill>
                <a:latin typeface="Arial"/>
              </a:rPr>
              <a:t>Beziehungen</a:t>
            </a:r>
            <a:endParaRPr lang="de-DE" sz="1800" b="0" strike="noStrike" spc="-1" dirty="0" smtClean="0">
              <a:solidFill>
                <a:srgbClr val="000000"/>
              </a:solidFill>
              <a:uFill>
                <a:solidFill>
                  <a:srgbClr val="FFFFFF"/>
                </a:solidFill>
              </a:uFill>
              <a:latin typeface="Arial"/>
            </a:endParaRPr>
          </a:p>
          <a:p>
            <a:pPr>
              <a:lnSpc>
                <a:spcPct val="100000"/>
              </a:lnSpc>
            </a:pPr>
            <a:r>
              <a:rPr lang="de-DE" sz="2400" b="1" strike="noStrike" spc="-1" dirty="0">
                <a:solidFill>
                  <a:srgbClr val="31859C"/>
                </a:solidFill>
                <a:uFill>
                  <a:solidFill>
                    <a:srgbClr val="FFFFFF"/>
                  </a:solidFill>
                </a:uFill>
                <a:latin typeface="Arial"/>
              </a:rPr>
              <a:t>- Ideen für den Bereich “Beziehungen</a:t>
            </a:r>
            <a:r>
              <a:rPr lang="de-DE" sz="2400" b="1" strike="noStrike" spc="-1" dirty="0" smtClean="0">
                <a:solidFill>
                  <a:srgbClr val="31859C"/>
                </a:solidFill>
                <a:uFill>
                  <a:solidFill>
                    <a:srgbClr val="FFFFFF"/>
                  </a:solidFill>
                </a:uFill>
                <a:latin typeface="Arial"/>
              </a:rPr>
              <a:t>”</a:t>
            </a:r>
            <a:endParaRPr lang="de-DE" sz="1800" b="0" strike="noStrike" spc="-1" dirty="0">
              <a:solidFill>
                <a:srgbClr val="000000"/>
              </a:solidFill>
              <a:uFill>
                <a:solidFill>
                  <a:srgbClr val="FFFFFF"/>
                </a:solidFill>
              </a:uFill>
              <a:latin typeface="Arial"/>
            </a:endParaRPr>
          </a:p>
        </p:txBody>
      </p:sp>
      <p:sp>
        <p:nvSpPr>
          <p:cNvPr id="139"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14</a:t>
            </a:r>
            <a:endParaRPr lang="de-DE" sz="1800" b="0" strike="noStrike" spc="-1">
              <a:solidFill>
                <a:srgbClr val="000000"/>
              </a:solidFill>
              <a:uFill>
                <a:solidFill>
                  <a:srgbClr val="FFFFFF"/>
                </a:solidFill>
              </a:uFill>
              <a:latin typeface="Arial"/>
            </a:endParaRPr>
          </a:p>
        </p:txBody>
      </p:sp>
      <p:sp>
        <p:nvSpPr>
          <p:cNvPr id="140" name="CustomShape 3"/>
          <p:cNvSpPr/>
          <p:nvPr/>
        </p:nvSpPr>
        <p:spPr>
          <a:xfrm>
            <a:off x="181440" y="1204920"/>
            <a:ext cx="8871120" cy="4816368"/>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200" b="1" strike="noStrike" spc="-1" dirty="0">
                <a:solidFill>
                  <a:srgbClr val="404040"/>
                </a:solidFill>
                <a:uFill>
                  <a:solidFill>
                    <a:srgbClr val="FFFFFF"/>
                  </a:solidFill>
                </a:uFill>
                <a:latin typeface="Cambria"/>
                <a:ea typeface="ＭＳ Ｐゴシック"/>
              </a:rPr>
              <a:t>Enge Beziehungen:</a:t>
            </a:r>
            <a:r>
              <a:rPr lang="de-DE" sz="2200" b="0" strike="noStrike" spc="-1" dirty="0">
                <a:solidFill>
                  <a:srgbClr val="404040"/>
                </a:solidFill>
                <a:uFill>
                  <a:solidFill>
                    <a:srgbClr val="FFFFFF"/>
                  </a:solidFill>
                </a:uFill>
                <a:latin typeface="Cambria"/>
                <a:ea typeface="ＭＳ Ｐゴシック"/>
              </a:rPr>
              <a:t> Beschreiben Sie die Art von Person die Sie in einer engen Beziehung sein möchten. Schreiben Sie auf, welche Art von Beziehungen Sie sich wünschen. Versuchen Sie sich auf Ihre Rolle in den Beziehungen zu konzentrieren. </a:t>
            </a:r>
            <a:endParaRPr lang="de-DE" sz="2200" b="0" strike="noStrike" spc="-1" dirty="0" smtClean="0">
              <a:solidFill>
                <a:srgbClr val="404040"/>
              </a:solidFill>
              <a:uFill>
                <a:solidFill>
                  <a:srgbClr val="FFFFFF"/>
                </a:solidFill>
              </a:uFill>
              <a:latin typeface="Cambria"/>
              <a:ea typeface="ＭＳ Ｐゴシック"/>
            </a:endParaRPr>
          </a:p>
          <a:p>
            <a:pPr>
              <a:lnSpc>
                <a:spcPct val="100000"/>
              </a:lnSpc>
            </a:pPr>
            <a:endParaRPr lang="de-DE" sz="1000" b="0" strike="noStrike" spc="-1" dirty="0" smtClean="0">
              <a:solidFill>
                <a:srgbClr val="000000"/>
              </a:solidFill>
              <a:uFill>
                <a:solidFill>
                  <a:srgbClr val="FFFFFF"/>
                </a:solidFill>
              </a:uFill>
              <a:latin typeface="Arial"/>
            </a:endParaRPr>
          </a:p>
          <a:p>
            <a:pPr>
              <a:lnSpc>
                <a:spcPct val="100000"/>
              </a:lnSpc>
            </a:pPr>
            <a:r>
              <a:rPr lang="de-DE" sz="2200" b="1" strike="noStrike" spc="-1" dirty="0" smtClean="0">
                <a:solidFill>
                  <a:srgbClr val="404040"/>
                </a:solidFill>
                <a:uFill>
                  <a:solidFill>
                    <a:srgbClr val="FFFFFF"/>
                  </a:solidFill>
                </a:uFill>
                <a:latin typeface="Cambria"/>
                <a:ea typeface="ＭＳ Ｐゴシック"/>
              </a:rPr>
              <a:t>Familienbeziehungen</a:t>
            </a:r>
            <a:r>
              <a:rPr lang="de-DE" sz="2200" b="1" strike="noStrike" spc="-1" dirty="0">
                <a:solidFill>
                  <a:srgbClr val="404040"/>
                </a:solidFill>
                <a:uFill>
                  <a:solidFill>
                    <a:srgbClr val="FFFFFF"/>
                  </a:solidFill>
                </a:uFill>
                <a:latin typeface="Cambria"/>
                <a:ea typeface="ＭＳ Ｐゴシック"/>
              </a:rPr>
              <a:t>:</a:t>
            </a:r>
            <a:r>
              <a:rPr lang="de-DE" sz="2200" b="0" strike="noStrike" spc="-1" dirty="0">
                <a:solidFill>
                  <a:srgbClr val="404040"/>
                </a:solidFill>
                <a:uFill>
                  <a:solidFill>
                    <a:srgbClr val="FFFFFF"/>
                  </a:solidFill>
                </a:uFill>
                <a:latin typeface="Cambria"/>
                <a:ea typeface="ＭＳ Ｐゴシック"/>
              </a:rPr>
              <a:t> Beschreiben Sie, was für eine Schwester/Bruder, Mutter/Vater und Sohn/Tochter Sie sein möchten. Beschreiben Sie, welcher Qualität diese Beziehungen sein sollen. Beschreiben Sie, wie Sie Andere in diesen Beziehungen behandeln würden, wenn Sie ein Ideal von sich selbst darstellen würden</a:t>
            </a:r>
            <a:r>
              <a:rPr lang="de-DE" sz="2200" b="0" strike="noStrike" spc="-1" dirty="0" smtClean="0">
                <a:solidFill>
                  <a:srgbClr val="404040"/>
                </a:solidFill>
                <a:uFill>
                  <a:solidFill>
                    <a:srgbClr val="FFFFFF"/>
                  </a:solidFill>
                </a:uFill>
                <a:latin typeface="Cambria"/>
                <a:ea typeface="ＭＳ Ｐゴシック"/>
              </a:rPr>
              <a:t>.</a:t>
            </a:r>
            <a:endParaRPr lang="de-DE" sz="2200" spc="-1" dirty="0">
              <a:solidFill>
                <a:srgbClr val="000000"/>
              </a:solidFill>
              <a:uFill>
                <a:solidFill>
                  <a:srgbClr val="FFFFFF"/>
                </a:solidFill>
              </a:uFill>
              <a:latin typeface="Arial"/>
            </a:endParaRPr>
          </a:p>
          <a:p>
            <a:pPr>
              <a:lnSpc>
                <a:spcPct val="100000"/>
              </a:lnSpc>
            </a:pPr>
            <a:endParaRPr lang="de-DE" sz="1000" strike="noStrike" spc="-1" dirty="0" smtClean="0">
              <a:solidFill>
                <a:srgbClr val="404040"/>
              </a:solidFill>
              <a:uFill>
                <a:solidFill>
                  <a:srgbClr val="FFFFFF"/>
                </a:solidFill>
              </a:uFill>
              <a:latin typeface="Cambria"/>
              <a:ea typeface="ＭＳ Ｐゴシック"/>
            </a:endParaRPr>
          </a:p>
          <a:p>
            <a:pPr>
              <a:lnSpc>
                <a:spcPct val="100000"/>
              </a:lnSpc>
            </a:pPr>
            <a:r>
              <a:rPr lang="de-DE" sz="2200" b="1" strike="noStrike" spc="-1" dirty="0" smtClean="0">
                <a:solidFill>
                  <a:srgbClr val="404040"/>
                </a:solidFill>
                <a:uFill>
                  <a:solidFill>
                    <a:srgbClr val="FFFFFF"/>
                  </a:solidFill>
                </a:uFill>
                <a:latin typeface="Cambria"/>
                <a:ea typeface="ＭＳ Ｐゴシック"/>
              </a:rPr>
              <a:t>Freundschaften</a:t>
            </a:r>
            <a:r>
              <a:rPr lang="de-DE" sz="2200" b="1" strike="noStrike" spc="-1" dirty="0">
                <a:solidFill>
                  <a:srgbClr val="404040"/>
                </a:solidFill>
                <a:uFill>
                  <a:solidFill>
                    <a:srgbClr val="FFFFFF"/>
                  </a:solidFill>
                </a:uFill>
                <a:latin typeface="Cambria"/>
                <a:ea typeface="ＭＳ Ｐゴシック"/>
              </a:rPr>
              <a:t>/ soziale Kontakte: </a:t>
            </a:r>
            <a:r>
              <a:rPr lang="de-DE" sz="2200" b="0" strike="noStrike" spc="-1" dirty="0">
                <a:solidFill>
                  <a:srgbClr val="404040"/>
                </a:solidFill>
                <a:uFill>
                  <a:solidFill>
                    <a:srgbClr val="FFFFFF"/>
                  </a:solidFill>
                </a:uFill>
                <a:latin typeface="Cambria"/>
                <a:ea typeface="ＭＳ Ｐゴシック"/>
              </a:rPr>
              <a:t>Schreiben Sie auf, was es für Sie bedeutet ein guter Freund/Freundin zu sein. Wie würden Sie sich verhalten, wenn Sie die Chance hätten ein großartiger Freund/Freundin zu sein. Versuchen Sie eine Ideal-Freundschaft zu beschreiben. </a:t>
            </a:r>
            <a:endParaRPr lang="de-DE" sz="2200" b="0" strike="noStrike" spc="-1" dirty="0">
              <a:solidFill>
                <a:srgbClr val="000000"/>
              </a:solidFill>
              <a:uFill>
                <a:solidFill>
                  <a:srgbClr val="FFFFFF"/>
                </a:solidFill>
              </a:uFill>
              <a:latin typeface="Arial"/>
            </a:endParaRPr>
          </a:p>
        </p:txBody>
      </p:sp>
      <p:sp>
        <p:nvSpPr>
          <p:cNvPr id="141"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Bildobjekt 6"/>
          <p:cNvPicPr/>
          <p:nvPr/>
        </p:nvPicPr>
        <p:blipFill>
          <a:blip r:embed="rId2"/>
          <a:stretch/>
        </p:blipFill>
        <p:spPr>
          <a:xfrm>
            <a:off x="816120" y="6310440"/>
            <a:ext cx="2424960" cy="266040"/>
          </a:xfrm>
          <a:prstGeom prst="rect">
            <a:avLst/>
          </a:prstGeom>
          <a:ln>
            <a:noFill/>
          </a:ln>
        </p:spPr>
      </p:pic>
      <p:sp>
        <p:nvSpPr>
          <p:cNvPr id="143" name="CustomShape 1"/>
          <p:cNvSpPr/>
          <p:nvPr/>
        </p:nvSpPr>
        <p:spPr>
          <a:xfrm>
            <a:off x="365416" y="44624"/>
            <a:ext cx="8599072" cy="10011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3200" b="1" strike="noStrike" spc="-1" dirty="0">
                <a:solidFill>
                  <a:srgbClr val="31859C"/>
                </a:solidFill>
                <a:uFill>
                  <a:solidFill>
                    <a:srgbClr val="FFFFFF"/>
                  </a:solidFill>
                </a:uFill>
                <a:latin typeface="Arial"/>
              </a:rPr>
              <a:t>Freizeit</a:t>
            </a:r>
            <a:endParaRPr lang="de-DE" sz="1800" b="0" strike="noStrike" spc="-1" dirty="0">
              <a:solidFill>
                <a:srgbClr val="000000"/>
              </a:solidFill>
              <a:uFill>
                <a:solidFill>
                  <a:srgbClr val="FFFFFF"/>
                </a:solidFill>
              </a:uFill>
              <a:latin typeface="Arial"/>
            </a:endParaRPr>
          </a:p>
          <a:p>
            <a:pPr>
              <a:lnSpc>
                <a:spcPct val="100000"/>
              </a:lnSpc>
            </a:pPr>
            <a:r>
              <a:rPr lang="de-DE" sz="3200" b="1" strike="noStrike" spc="-1" dirty="0">
                <a:solidFill>
                  <a:srgbClr val="31859C"/>
                </a:solidFill>
                <a:uFill>
                  <a:solidFill>
                    <a:srgbClr val="FFFFFF"/>
                  </a:solidFill>
                </a:uFill>
                <a:latin typeface="Arial"/>
              </a:rPr>
              <a:t>- </a:t>
            </a:r>
            <a:r>
              <a:rPr lang="de-DE" sz="2200" b="1" strike="noStrike" spc="-1" dirty="0">
                <a:solidFill>
                  <a:srgbClr val="31859C"/>
                </a:solidFill>
                <a:uFill>
                  <a:solidFill>
                    <a:srgbClr val="FFFFFF"/>
                  </a:solidFill>
                </a:uFill>
                <a:latin typeface="Arial"/>
              </a:rPr>
              <a:t>Ideen für den Bereich Freizeit Ihres Lebenskompass</a:t>
            </a:r>
            <a:endParaRPr lang="de-DE" sz="1800" b="0" strike="noStrike" spc="-1" dirty="0">
              <a:solidFill>
                <a:srgbClr val="000000"/>
              </a:solidFill>
              <a:uFill>
                <a:solidFill>
                  <a:srgbClr val="FFFFFF"/>
                </a:solidFill>
              </a:uFill>
              <a:latin typeface="Arial"/>
            </a:endParaRPr>
          </a:p>
        </p:txBody>
      </p:sp>
      <p:sp>
        <p:nvSpPr>
          <p:cNvPr id="144"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15</a:t>
            </a:r>
            <a:endParaRPr lang="de-DE" sz="1800" b="0" strike="noStrike" spc="-1">
              <a:solidFill>
                <a:srgbClr val="000000"/>
              </a:solidFill>
              <a:uFill>
                <a:solidFill>
                  <a:srgbClr val="FFFFFF"/>
                </a:solidFill>
              </a:uFill>
              <a:latin typeface="Arial"/>
            </a:endParaRPr>
          </a:p>
        </p:txBody>
      </p:sp>
      <p:sp>
        <p:nvSpPr>
          <p:cNvPr id="145" name="CustomShape 3"/>
          <p:cNvSpPr/>
          <p:nvPr/>
        </p:nvSpPr>
        <p:spPr>
          <a:xfrm>
            <a:off x="457200" y="1076400"/>
            <a:ext cx="8292240" cy="55000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300" b="0" strike="noStrike" spc="-1" dirty="0">
                <a:solidFill>
                  <a:srgbClr val="404040"/>
                </a:solidFill>
                <a:uFill>
                  <a:solidFill>
                    <a:srgbClr val="FFFFFF"/>
                  </a:solidFill>
                </a:uFill>
                <a:latin typeface="Cambria"/>
                <a:ea typeface="ＭＳ Ｐゴシック"/>
              </a:rPr>
              <a:t>Was für Ausrichtungen und Werte haben Sie im Leben? Was für eine Person möchten Sie sein und was wünschen Sie sich von Ihrer Freizeit. Stellen Sie sich vor ein Wunder ist geschehen, alles ist möglich. </a:t>
            </a:r>
            <a:endParaRPr lang="de-DE" sz="1800" b="0" strike="noStrike" spc="-1" dirty="0">
              <a:solidFill>
                <a:srgbClr val="000000"/>
              </a:solidFill>
              <a:uFill>
                <a:solidFill>
                  <a:srgbClr val="FFFFFF"/>
                </a:solidFill>
              </a:uFill>
              <a:latin typeface="Arial"/>
            </a:endParaRPr>
          </a:p>
          <a:p>
            <a:pPr>
              <a:lnSpc>
                <a:spcPct val="100000"/>
              </a:lnSpc>
            </a:pPr>
            <a:endParaRPr lang="de-DE" sz="1000" b="0" strike="noStrike" spc="-1" dirty="0">
              <a:solidFill>
                <a:srgbClr val="000000"/>
              </a:solidFill>
              <a:uFill>
                <a:solidFill>
                  <a:srgbClr val="FFFFFF"/>
                </a:solidFill>
              </a:uFill>
              <a:latin typeface="Arial"/>
            </a:endParaRPr>
          </a:p>
          <a:p>
            <a:pPr>
              <a:lnSpc>
                <a:spcPct val="100000"/>
              </a:lnSpc>
            </a:pPr>
            <a:r>
              <a:rPr lang="de-DE" sz="2400" b="1" strike="noStrike" spc="-1" dirty="0">
                <a:solidFill>
                  <a:srgbClr val="404040"/>
                </a:solidFill>
                <a:uFill>
                  <a:solidFill>
                    <a:srgbClr val="FFFFFF"/>
                  </a:solidFill>
                </a:uFill>
                <a:latin typeface="Cambria"/>
                <a:ea typeface="ＭＳ Ｐゴシック"/>
              </a:rPr>
              <a:t>Freizeitaktivitäten:</a:t>
            </a:r>
            <a:r>
              <a:rPr lang="de-DE" sz="2400" b="0" strike="noStrike" spc="-1" dirty="0">
                <a:solidFill>
                  <a:srgbClr val="404040"/>
                </a:solidFill>
                <a:uFill>
                  <a:solidFill>
                    <a:srgbClr val="FFFFFF"/>
                  </a:solidFill>
                </a:uFill>
                <a:latin typeface="Cambria"/>
                <a:ea typeface="ＭＳ Ｐゴシック"/>
              </a:rPr>
              <a:t> Beschreiben Sie wie Sie Ihr Leben in der Freizeit gestalten möchten, z.B. </a:t>
            </a:r>
            <a:r>
              <a:rPr lang="de-DE" sz="2400" b="0" strike="noStrike" spc="-1" dirty="0" err="1">
                <a:solidFill>
                  <a:srgbClr val="404040"/>
                </a:solidFill>
                <a:uFill>
                  <a:solidFill>
                    <a:srgbClr val="FFFFFF"/>
                  </a:solidFill>
                </a:uFill>
                <a:latin typeface="Cambria"/>
                <a:ea typeface="ＭＳ Ｐゴシック"/>
              </a:rPr>
              <a:t>Hobbies</a:t>
            </a:r>
            <a:r>
              <a:rPr lang="de-DE" sz="2400" b="0" strike="noStrike" spc="-1" dirty="0">
                <a:solidFill>
                  <a:srgbClr val="404040"/>
                </a:solidFill>
                <a:uFill>
                  <a:solidFill>
                    <a:srgbClr val="FFFFFF"/>
                  </a:solidFill>
                </a:uFill>
                <a:latin typeface="Cambria"/>
                <a:ea typeface="ＭＳ Ｐゴシック"/>
              </a:rPr>
              <a:t>, Interessen, Sport und andere Aktivitäten.</a:t>
            </a:r>
            <a:endParaRPr lang="de-DE" sz="1800" b="0" strike="noStrike" spc="-1" dirty="0" smtClean="0">
              <a:solidFill>
                <a:srgbClr val="000000"/>
              </a:solidFill>
              <a:uFill>
                <a:solidFill>
                  <a:srgbClr val="FFFFFF"/>
                </a:solidFill>
              </a:uFill>
              <a:latin typeface="Arial"/>
            </a:endParaRPr>
          </a:p>
          <a:p>
            <a:pPr>
              <a:lnSpc>
                <a:spcPct val="100000"/>
              </a:lnSpc>
            </a:pPr>
            <a:r>
              <a:rPr lang="de-DE" sz="2400" b="1" strike="noStrike" spc="-1" dirty="0" smtClean="0">
                <a:solidFill>
                  <a:srgbClr val="404040"/>
                </a:solidFill>
                <a:uFill>
                  <a:solidFill>
                    <a:srgbClr val="FFFFFF"/>
                  </a:solidFill>
                </a:uFill>
                <a:latin typeface="Cambria"/>
                <a:ea typeface="ＭＳ Ｐゴシック"/>
              </a:rPr>
              <a:t>Zeit </a:t>
            </a:r>
            <a:r>
              <a:rPr lang="de-DE" sz="2400" b="1" strike="noStrike" spc="-1" dirty="0">
                <a:solidFill>
                  <a:srgbClr val="404040"/>
                </a:solidFill>
                <a:uFill>
                  <a:solidFill>
                    <a:srgbClr val="FFFFFF"/>
                  </a:solidFill>
                </a:uFill>
                <a:latin typeface="Cambria"/>
                <a:ea typeface="ＭＳ Ｐゴシック"/>
              </a:rPr>
              <a:t>für sich selber, Spiritualität und Harmonie: </a:t>
            </a:r>
            <a:r>
              <a:rPr lang="de-DE" sz="2400" b="0" strike="noStrike" spc="-1" dirty="0">
                <a:solidFill>
                  <a:srgbClr val="404040"/>
                </a:solidFill>
                <a:uFill>
                  <a:solidFill>
                    <a:srgbClr val="FFFFFF"/>
                  </a:solidFill>
                </a:uFill>
                <a:latin typeface="Cambria"/>
                <a:ea typeface="ＭＳ Ｐゴシック"/>
              </a:rPr>
              <a:t>Damit ist gemeint was Sie denken was damit gemeint ist. Natur erfahren? In die Kirche gehen? Meditation? Ein Abend allein? </a:t>
            </a:r>
            <a:endParaRPr lang="de-DE" sz="1800" b="0" strike="noStrike" spc="-1" dirty="0" smtClean="0">
              <a:solidFill>
                <a:srgbClr val="000000"/>
              </a:solidFill>
              <a:uFill>
                <a:solidFill>
                  <a:srgbClr val="FFFFFF"/>
                </a:solidFill>
              </a:uFill>
              <a:latin typeface="Arial"/>
            </a:endParaRPr>
          </a:p>
          <a:p>
            <a:pPr>
              <a:lnSpc>
                <a:spcPct val="100000"/>
              </a:lnSpc>
            </a:pPr>
            <a:r>
              <a:rPr lang="de-DE" sz="2400" b="1" strike="noStrike" spc="-1" dirty="0" smtClean="0">
                <a:solidFill>
                  <a:srgbClr val="404040"/>
                </a:solidFill>
                <a:uFill>
                  <a:solidFill>
                    <a:srgbClr val="FFFFFF"/>
                  </a:solidFill>
                </a:uFill>
                <a:latin typeface="Cambria"/>
                <a:ea typeface="ＭＳ Ｐゴシック"/>
              </a:rPr>
              <a:t>Gesellschaftliches </a:t>
            </a:r>
            <a:r>
              <a:rPr lang="de-DE" sz="2400" b="1" strike="noStrike" spc="-1" dirty="0">
                <a:solidFill>
                  <a:srgbClr val="404040"/>
                </a:solidFill>
                <a:uFill>
                  <a:solidFill>
                    <a:srgbClr val="FFFFFF"/>
                  </a:solidFill>
                </a:uFill>
                <a:latin typeface="Cambria"/>
                <a:ea typeface="ＭＳ Ｐゴシック"/>
              </a:rPr>
              <a:t>Engagement:</a:t>
            </a:r>
            <a:r>
              <a:rPr lang="de-DE" sz="2400" b="0" strike="noStrike" spc="-1" dirty="0">
                <a:solidFill>
                  <a:srgbClr val="404040"/>
                </a:solidFill>
                <a:uFill>
                  <a:solidFill>
                    <a:srgbClr val="FFFFFF"/>
                  </a:solidFill>
                </a:uFill>
                <a:latin typeface="Cambria"/>
                <a:ea typeface="ＭＳ Ｐゴシック"/>
              </a:rPr>
              <a:t> Möchten Sie die Gesellschaft beeinflussen oder Anderen helfen? Falls ja, was ist dabei wichtig für Sie? </a:t>
            </a:r>
            <a:endParaRPr lang="de-DE" sz="1800" b="0" strike="noStrike" spc="-1" dirty="0">
              <a:solidFill>
                <a:srgbClr val="000000"/>
              </a:solidFill>
              <a:uFill>
                <a:solidFill>
                  <a:srgbClr val="FFFFFF"/>
                </a:solidFill>
              </a:uFill>
              <a:latin typeface="Arial"/>
            </a:endParaRPr>
          </a:p>
        </p:txBody>
      </p:sp>
      <p:sp>
        <p:nvSpPr>
          <p:cNvPr id="146"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Bildobjekt 6"/>
          <p:cNvPicPr/>
          <p:nvPr/>
        </p:nvPicPr>
        <p:blipFill>
          <a:blip r:embed="rId2"/>
          <a:stretch/>
        </p:blipFill>
        <p:spPr>
          <a:xfrm>
            <a:off x="816120" y="6310440"/>
            <a:ext cx="2424960" cy="266040"/>
          </a:xfrm>
          <a:prstGeom prst="rect">
            <a:avLst/>
          </a:prstGeom>
          <a:ln>
            <a:noFill/>
          </a:ln>
        </p:spPr>
      </p:pic>
      <p:sp>
        <p:nvSpPr>
          <p:cNvPr id="148" name="CustomShape 1"/>
          <p:cNvSpPr/>
          <p:nvPr/>
        </p:nvSpPr>
        <p:spPr>
          <a:xfrm>
            <a:off x="693720" y="165240"/>
            <a:ext cx="8324280" cy="10011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3200" b="1" strike="noStrike" spc="-1">
                <a:solidFill>
                  <a:srgbClr val="31859C"/>
                </a:solidFill>
                <a:uFill>
                  <a:solidFill>
                    <a:srgbClr val="FFFFFF"/>
                  </a:solidFill>
                </a:uFill>
                <a:latin typeface="Arial"/>
              </a:rPr>
              <a:t>Arbeit</a:t>
            </a:r>
            <a:endParaRPr lang="de-DE" sz="1800" b="0" strike="noStrike" spc="-1">
              <a:solidFill>
                <a:srgbClr val="000000"/>
              </a:solidFill>
              <a:uFill>
                <a:solidFill>
                  <a:srgbClr val="FFFFFF"/>
                </a:solidFill>
              </a:uFill>
              <a:latin typeface="Arial"/>
            </a:endParaRPr>
          </a:p>
          <a:p>
            <a:r>
              <a:rPr lang="de-DE" sz="600" b="1" strike="noStrike" spc="-1">
                <a:solidFill>
                  <a:srgbClr val="31859C"/>
                </a:solidFill>
                <a:uFill>
                  <a:solidFill>
                    <a:srgbClr val="FFFFFF"/>
                  </a:solidFill>
                </a:uFill>
                <a:latin typeface="Arial"/>
              </a:rPr>
              <a:t>  </a:t>
            </a:r>
            <a:endParaRPr lang="de-DE" sz="1800" b="0" strike="noStrike" spc="-1">
              <a:solidFill>
                <a:srgbClr val="000000"/>
              </a:solidFill>
              <a:uFill>
                <a:solidFill>
                  <a:srgbClr val="FFFFFF"/>
                </a:solidFill>
              </a:uFill>
              <a:latin typeface="Arial"/>
            </a:endParaRPr>
          </a:p>
          <a:p>
            <a:pPr>
              <a:lnSpc>
                <a:spcPct val="100000"/>
              </a:lnSpc>
            </a:pPr>
            <a:r>
              <a:rPr lang="de-DE" sz="2400" b="1" strike="noStrike" spc="-1">
                <a:solidFill>
                  <a:srgbClr val="31859C"/>
                </a:solidFill>
                <a:uFill>
                  <a:solidFill>
                    <a:srgbClr val="FFFFFF"/>
                  </a:solidFill>
                </a:uFill>
                <a:latin typeface="Arial"/>
              </a:rPr>
              <a:t>- Ideen für den Bereich Arbeit Ihres Lebenskompass’</a:t>
            </a:r>
            <a:endParaRPr lang="de-DE" sz="1800" b="0" strike="noStrike" spc="-1">
              <a:solidFill>
                <a:srgbClr val="000000"/>
              </a:solidFill>
              <a:uFill>
                <a:solidFill>
                  <a:srgbClr val="FFFFFF"/>
                </a:solidFill>
              </a:uFill>
              <a:latin typeface="Arial"/>
            </a:endParaRPr>
          </a:p>
        </p:txBody>
      </p:sp>
      <p:sp>
        <p:nvSpPr>
          <p:cNvPr id="149"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16</a:t>
            </a:r>
            <a:endParaRPr lang="de-DE" sz="1800" b="0" strike="noStrike" spc="-1">
              <a:solidFill>
                <a:srgbClr val="000000"/>
              </a:solidFill>
              <a:uFill>
                <a:solidFill>
                  <a:srgbClr val="FFFFFF"/>
                </a:solidFill>
              </a:uFill>
              <a:latin typeface="Arial"/>
            </a:endParaRPr>
          </a:p>
        </p:txBody>
      </p:sp>
      <p:sp>
        <p:nvSpPr>
          <p:cNvPr id="150" name="CustomShape 3"/>
          <p:cNvSpPr/>
          <p:nvPr/>
        </p:nvSpPr>
        <p:spPr>
          <a:xfrm>
            <a:off x="457200" y="1312920"/>
            <a:ext cx="8560800" cy="45352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400" b="0" strike="noStrike" spc="-1" dirty="0">
                <a:solidFill>
                  <a:srgbClr val="404040"/>
                </a:solidFill>
                <a:uFill>
                  <a:solidFill>
                    <a:srgbClr val="FFFFFF"/>
                  </a:solidFill>
                </a:uFill>
                <a:latin typeface="Cambria"/>
                <a:ea typeface="ＭＳ Ｐゴシック"/>
              </a:rPr>
              <a:t>Was für Ausrichtungen und Werte haben Sie im Leben? Was für eine Person möchten Sie sein und was wünschen Sie sich von Ihrer Arbeit? Stellen Sie sich vor ein Wunder ist geschehen, alles ist möglich. </a:t>
            </a:r>
            <a:endParaRPr lang="de-DE" sz="1800" b="0" strike="noStrike" spc="-1" dirty="0" smtClean="0">
              <a:solidFill>
                <a:srgbClr val="000000"/>
              </a:solidFill>
              <a:uFill>
                <a:solidFill>
                  <a:srgbClr val="FFFFFF"/>
                </a:solidFill>
              </a:uFill>
              <a:latin typeface="Arial"/>
            </a:endParaRPr>
          </a:p>
          <a:p>
            <a:pPr>
              <a:lnSpc>
                <a:spcPct val="100000"/>
              </a:lnSpc>
            </a:pPr>
            <a:endParaRPr lang="de-DE" sz="1000" b="0" strike="noStrike" spc="-1" dirty="0" smtClean="0">
              <a:solidFill>
                <a:srgbClr val="000000"/>
              </a:solidFill>
              <a:uFill>
                <a:solidFill>
                  <a:srgbClr val="FFFFFF"/>
                </a:solidFill>
              </a:uFill>
              <a:latin typeface="Arial"/>
            </a:endParaRPr>
          </a:p>
          <a:p>
            <a:pPr>
              <a:lnSpc>
                <a:spcPct val="100000"/>
              </a:lnSpc>
            </a:pPr>
            <a:r>
              <a:rPr lang="de-DE" sz="2400" b="1" strike="noStrike" spc="-1" dirty="0">
                <a:solidFill>
                  <a:srgbClr val="404040"/>
                </a:solidFill>
                <a:uFill>
                  <a:solidFill>
                    <a:srgbClr val="FFFFFF"/>
                  </a:solidFill>
                </a:uFill>
                <a:latin typeface="Cambria"/>
                <a:ea typeface="ＭＳ Ｐゴシック"/>
              </a:rPr>
              <a:t>Arbeit:</a:t>
            </a:r>
            <a:r>
              <a:rPr lang="de-DE" sz="2400" b="0" strike="noStrike" spc="-1" dirty="0">
                <a:solidFill>
                  <a:srgbClr val="404040"/>
                </a:solidFill>
                <a:uFill>
                  <a:solidFill>
                    <a:srgbClr val="FFFFFF"/>
                  </a:solidFill>
                </a:uFill>
                <a:latin typeface="Cambria"/>
                <a:ea typeface="ＭＳ Ｐゴシック"/>
              </a:rPr>
              <a:t> Was für einer Arbeit möchten Sie nachgehen? Schreiben Sie auf, warum dieser Job ideal für Sie wäre. Was für ein Kollege/in möchten Sie sein? Welche Form von Arbeitsbeziehungen möchten Sie haben? </a:t>
            </a:r>
            <a:endParaRPr lang="de-DE" sz="1800" b="0" strike="noStrike" spc="-1" dirty="0">
              <a:solidFill>
                <a:srgbClr val="000000"/>
              </a:solidFill>
              <a:uFill>
                <a:solidFill>
                  <a:srgbClr val="FFFFFF"/>
                </a:solidFill>
              </a:uFill>
              <a:latin typeface="Arial"/>
            </a:endParaRPr>
          </a:p>
          <a:p>
            <a:pPr>
              <a:lnSpc>
                <a:spcPct val="100000"/>
              </a:lnSpc>
            </a:pPr>
            <a:endParaRPr lang="de-DE" sz="1000" b="0" strike="noStrike" spc="-1" dirty="0">
              <a:solidFill>
                <a:srgbClr val="000000"/>
              </a:solidFill>
              <a:uFill>
                <a:solidFill>
                  <a:srgbClr val="FFFFFF"/>
                </a:solidFill>
              </a:uFill>
              <a:latin typeface="Arial"/>
            </a:endParaRPr>
          </a:p>
          <a:p>
            <a:pPr>
              <a:lnSpc>
                <a:spcPct val="100000"/>
              </a:lnSpc>
            </a:pPr>
            <a:r>
              <a:rPr lang="de-DE" sz="2400" b="1" strike="noStrike" spc="-1" dirty="0">
                <a:solidFill>
                  <a:srgbClr val="404040"/>
                </a:solidFill>
                <a:uFill>
                  <a:solidFill>
                    <a:srgbClr val="FFFFFF"/>
                  </a:solidFill>
                </a:uFill>
                <a:latin typeface="Cambria"/>
                <a:ea typeface="ＭＳ Ｐゴシック"/>
              </a:rPr>
              <a:t>Ausbildung und persönliche Weiterentwicklung: </a:t>
            </a:r>
            <a:r>
              <a:rPr lang="de-DE" sz="2400" b="0" strike="noStrike" spc="-1" dirty="0">
                <a:solidFill>
                  <a:srgbClr val="404040"/>
                </a:solidFill>
                <a:uFill>
                  <a:solidFill>
                    <a:srgbClr val="FFFFFF"/>
                  </a:solidFill>
                </a:uFill>
                <a:latin typeface="Cambria"/>
                <a:ea typeface="ＭＳ Ｐゴシック"/>
              </a:rPr>
              <a:t>In welchem Bereich möchten Sie sich weiterbilden? Was ist wichtig in Ihrem Leben? Worauf sind Sie neugierig? Was wollen Sie überhaupt lernen? </a:t>
            </a:r>
            <a:endParaRPr lang="de-DE" sz="1800" b="0" strike="noStrike" spc="-1" dirty="0">
              <a:solidFill>
                <a:srgbClr val="000000"/>
              </a:solidFill>
              <a:uFill>
                <a:solidFill>
                  <a:srgbClr val="FFFFFF"/>
                </a:solidFill>
              </a:uFill>
              <a:latin typeface="Arial"/>
            </a:endParaRPr>
          </a:p>
        </p:txBody>
      </p:sp>
      <p:sp>
        <p:nvSpPr>
          <p:cNvPr id="151" name="CustomShape 4"/>
          <p:cNvSpPr/>
          <p:nvPr/>
        </p:nvSpPr>
        <p:spPr>
          <a:xfrm>
            <a:off x="4417920" y="63180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Bildobjekt 6"/>
          <p:cNvPicPr/>
          <p:nvPr/>
        </p:nvPicPr>
        <p:blipFill>
          <a:blip r:embed="rId2"/>
          <a:stretch/>
        </p:blipFill>
        <p:spPr>
          <a:xfrm>
            <a:off x="816120" y="6310440"/>
            <a:ext cx="2424960" cy="266040"/>
          </a:xfrm>
          <a:prstGeom prst="rect">
            <a:avLst/>
          </a:prstGeom>
          <a:ln>
            <a:noFill/>
          </a:ln>
        </p:spPr>
      </p:pic>
      <p:sp>
        <p:nvSpPr>
          <p:cNvPr id="153" name="CustomShape 1"/>
          <p:cNvSpPr/>
          <p:nvPr/>
        </p:nvSpPr>
        <p:spPr>
          <a:xfrm>
            <a:off x="285120" y="370440"/>
            <a:ext cx="8568000" cy="10011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3200" b="1" strike="noStrike" spc="-1">
                <a:solidFill>
                  <a:srgbClr val="31859C"/>
                </a:solidFill>
                <a:uFill>
                  <a:solidFill>
                    <a:srgbClr val="FFFFFF"/>
                  </a:solidFill>
                </a:uFill>
                <a:latin typeface="Arial"/>
              </a:rPr>
              <a:t>Gesundheit</a:t>
            </a:r>
            <a:endParaRPr lang="de-DE" sz="1800" b="0" strike="noStrike" spc="-1">
              <a:solidFill>
                <a:srgbClr val="000000"/>
              </a:solidFill>
              <a:uFill>
                <a:solidFill>
                  <a:srgbClr val="FFFFFF"/>
                </a:solidFill>
              </a:uFill>
              <a:latin typeface="Arial"/>
            </a:endParaRPr>
          </a:p>
          <a:p>
            <a:r>
              <a:rPr lang="de-DE" sz="600" b="1" strike="noStrike" spc="-1">
                <a:solidFill>
                  <a:srgbClr val="31859C"/>
                </a:solidFill>
                <a:uFill>
                  <a:solidFill>
                    <a:srgbClr val="FFFFFF"/>
                  </a:solidFill>
                </a:uFill>
                <a:latin typeface="Arial"/>
              </a:rPr>
              <a:t>  </a:t>
            </a:r>
            <a:endParaRPr lang="de-DE" sz="1800" b="0" strike="noStrike" spc="-1">
              <a:solidFill>
                <a:srgbClr val="000000"/>
              </a:solidFill>
              <a:uFill>
                <a:solidFill>
                  <a:srgbClr val="FFFFFF"/>
                </a:solidFill>
              </a:uFill>
              <a:latin typeface="Arial"/>
            </a:endParaRPr>
          </a:p>
          <a:p>
            <a:pPr>
              <a:lnSpc>
                <a:spcPct val="100000"/>
              </a:lnSpc>
            </a:pPr>
            <a:r>
              <a:rPr lang="de-DE" sz="2400" b="1" strike="noStrike" spc="-1">
                <a:solidFill>
                  <a:srgbClr val="31859C"/>
                </a:solidFill>
                <a:uFill>
                  <a:solidFill>
                    <a:srgbClr val="FFFFFF"/>
                  </a:solidFill>
                </a:uFill>
                <a:latin typeface="Arial"/>
              </a:rPr>
              <a:t>- Ideen für den Bereich Gesundheit Ihres Lebenskompass</a:t>
            </a:r>
            <a:endParaRPr lang="de-DE" sz="1800" b="0" strike="noStrike" spc="-1">
              <a:solidFill>
                <a:srgbClr val="000000"/>
              </a:solidFill>
              <a:uFill>
                <a:solidFill>
                  <a:srgbClr val="FFFFFF"/>
                </a:solidFill>
              </a:uFill>
              <a:latin typeface="Arial"/>
            </a:endParaRPr>
          </a:p>
        </p:txBody>
      </p:sp>
      <p:sp>
        <p:nvSpPr>
          <p:cNvPr id="154"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17</a:t>
            </a:r>
            <a:endParaRPr lang="de-DE" sz="1800" b="0" strike="noStrike" spc="-1">
              <a:solidFill>
                <a:srgbClr val="000000"/>
              </a:solidFill>
              <a:uFill>
                <a:solidFill>
                  <a:srgbClr val="FFFFFF"/>
                </a:solidFill>
              </a:uFill>
              <a:latin typeface="Arial"/>
            </a:endParaRPr>
          </a:p>
        </p:txBody>
      </p:sp>
      <p:sp>
        <p:nvSpPr>
          <p:cNvPr id="155" name="CustomShape 3"/>
          <p:cNvSpPr/>
          <p:nvPr/>
        </p:nvSpPr>
        <p:spPr>
          <a:xfrm>
            <a:off x="693720" y="1376280"/>
            <a:ext cx="8055720" cy="3462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400" b="0" strike="noStrike" spc="-1">
                <a:solidFill>
                  <a:srgbClr val="404040"/>
                </a:solidFill>
                <a:uFill>
                  <a:solidFill>
                    <a:srgbClr val="FFFFFF"/>
                  </a:solidFill>
                </a:uFill>
                <a:latin typeface="Cambria"/>
                <a:ea typeface="ＭＳ Ｐゴシック"/>
              </a:rPr>
              <a:t>Was sind Ihre Ausrichtungen und Werte im Leben? Wie möchten Sie Ihre gesundheitliche Selbstfürsorge gestalten? Stellen Sie sich vor, ein Wunder ist geschehen, alles ist möglich. </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400" b="1" strike="noStrike" spc="-1">
                <a:solidFill>
                  <a:srgbClr val="404040"/>
                </a:solidFill>
                <a:uFill>
                  <a:solidFill>
                    <a:srgbClr val="FFFFFF"/>
                  </a:solidFill>
                </a:uFill>
                <a:latin typeface="Cambria"/>
                <a:ea typeface="ＭＳ Ｐゴシック"/>
              </a:rPr>
              <a:t>Schlaf, Rauchen, Bewegung, Ernährung, etc.: </a:t>
            </a:r>
            <a:r>
              <a:rPr lang="de-DE" sz="2400" b="0" strike="noStrike" spc="-1">
                <a:solidFill>
                  <a:srgbClr val="404040"/>
                </a:solidFill>
                <a:uFill>
                  <a:solidFill>
                    <a:srgbClr val="FFFFFF"/>
                  </a:solidFill>
                </a:uFill>
                <a:latin typeface="Cambria"/>
                <a:ea typeface="ＭＳ Ｐゴシック"/>
              </a:rPr>
              <a:t>Schreiben Sie die Lebensrichtungen auf, die mit Ihrer gesundheitlichen Selbstfürsorge zu tun haben. Schreiben Sie auch Themen auf, die mit Gesundheit verbunden sind, z.B. Schlaf, Rauchen, Bewegung und Ernährung. </a:t>
            </a:r>
            <a:endParaRPr lang="de-DE" sz="1800" b="0" strike="noStrike" spc="-1">
              <a:solidFill>
                <a:srgbClr val="000000"/>
              </a:solidFill>
              <a:uFill>
                <a:solidFill>
                  <a:srgbClr val="FFFFFF"/>
                </a:solidFill>
              </a:uFill>
              <a:latin typeface="Arial"/>
            </a:endParaRPr>
          </a:p>
        </p:txBody>
      </p:sp>
      <p:sp>
        <p:nvSpPr>
          <p:cNvPr id="156"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Bildobjekt 6"/>
          <p:cNvPicPr/>
          <p:nvPr/>
        </p:nvPicPr>
        <p:blipFill>
          <a:blip r:embed="rId2"/>
          <a:stretch/>
        </p:blipFill>
        <p:spPr>
          <a:xfrm>
            <a:off x="816120" y="6310440"/>
            <a:ext cx="2424960" cy="266040"/>
          </a:xfrm>
          <a:prstGeom prst="rect">
            <a:avLst/>
          </a:prstGeom>
          <a:ln>
            <a:noFill/>
          </a:ln>
        </p:spPr>
      </p:pic>
      <p:sp>
        <p:nvSpPr>
          <p:cNvPr id="50" name="CustomShape 1"/>
          <p:cNvSpPr/>
          <p:nvPr/>
        </p:nvSpPr>
        <p:spPr>
          <a:xfrm>
            <a:off x="806400" y="573120"/>
            <a:ext cx="8228880" cy="10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Gedanke der Woche, Session 1</a:t>
            </a:r>
            <a:endParaRPr lang="de-DE" sz="1800" b="0" strike="noStrike" spc="-1">
              <a:solidFill>
                <a:srgbClr val="000000"/>
              </a:solidFill>
              <a:uFill>
                <a:solidFill>
                  <a:srgbClr val="FFFFFF"/>
                </a:solidFill>
              </a:uFill>
              <a:latin typeface="Arial"/>
            </a:endParaRPr>
          </a:p>
        </p:txBody>
      </p:sp>
      <p:sp>
        <p:nvSpPr>
          <p:cNvPr id="51" name="CustomShape 2"/>
          <p:cNvSpPr/>
          <p:nvPr/>
        </p:nvSpPr>
        <p:spPr>
          <a:xfrm>
            <a:off x="806400" y="2496960"/>
            <a:ext cx="8228880" cy="2294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600" b="0" strike="noStrike" spc="-1">
                <a:solidFill>
                  <a:srgbClr val="404040"/>
                </a:solidFill>
                <a:uFill>
                  <a:solidFill>
                    <a:srgbClr val="FFFFFF"/>
                  </a:solidFill>
                </a:uFill>
                <a:latin typeface="Cambria"/>
                <a:ea typeface="ＭＳ Ｐゴシック"/>
              </a:rPr>
              <a:t>“Das Leben ist kein zu lösendes Problem </a:t>
            </a: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ea typeface="ＭＳ Ｐゴシック"/>
              </a:rPr>
              <a:t>sondern eine zu erlebende Realität.” </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ea typeface="ＭＳ Ｐゴシック"/>
              </a:rPr>
              <a:t>					</a:t>
            </a:r>
            <a:r>
              <a:rPr lang="de-DE" sz="2600" b="0" i="1" strike="noStrike" spc="-1">
                <a:solidFill>
                  <a:srgbClr val="404040"/>
                </a:solidFill>
                <a:uFill>
                  <a:solidFill>
                    <a:srgbClr val="FFFFFF"/>
                  </a:solidFill>
                </a:uFill>
                <a:latin typeface="Cambria"/>
                <a:ea typeface="ＭＳ Ｐゴシック"/>
              </a:rPr>
              <a:t>		</a:t>
            </a:r>
            <a:r>
              <a:rPr lang="de-DE" sz="2200" b="0" i="1" strike="noStrike" spc="-1">
                <a:solidFill>
                  <a:srgbClr val="404040"/>
                </a:solidFill>
                <a:uFill>
                  <a:solidFill>
                    <a:srgbClr val="FFFFFF"/>
                  </a:solidFill>
                </a:uFill>
                <a:latin typeface="Cambria"/>
                <a:ea typeface="ＭＳ Ｐゴシック"/>
              </a:rPr>
              <a:t>- Søren Kierkegaard (1813-1855)</a:t>
            </a:r>
            <a:endParaRPr lang="de-DE" sz="1800" b="0" strike="noStrike" spc="-1">
              <a:solidFill>
                <a:srgbClr val="000000"/>
              </a:solidFill>
              <a:uFill>
                <a:solidFill>
                  <a:srgbClr val="FFFFFF"/>
                </a:solidFill>
              </a:uFill>
              <a:latin typeface="Arial"/>
            </a:endParaRPr>
          </a:p>
        </p:txBody>
      </p:sp>
      <p:sp>
        <p:nvSpPr>
          <p:cNvPr id="52"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69</a:t>
            </a:r>
            <a:endParaRPr lang="de-DE" sz="1800" b="0" strike="noStrike" spc="-1">
              <a:solidFill>
                <a:srgbClr val="000000"/>
              </a:solidFill>
              <a:uFill>
                <a:solidFill>
                  <a:srgbClr val="FFFFFF"/>
                </a:solidFill>
              </a:uFill>
              <a:latin typeface="Arial"/>
            </a:endParaRPr>
          </a:p>
        </p:txBody>
      </p:sp>
      <p:sp>
        <p:nvSpPr>
          <p:cNvPr id="53"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1">
                                            <p:txEl>
                                              <p:pRg st="0" end="41"/>
                                            </p:txEl>
                                          </p:spTgt>
                                        </p:tgtEl>
                                        <p:attrNameLst>
                                          <p:attrName>style.visibility</p:attrName>
                                        </p:attrNameLst>
                                      </p:cBhvr>
                                      <p:to>
                                        <p:strVal val="visible"/>
                                      </p:to>
                                    </p:set>
                                    <p:animEffect transition="in" filter="fade">
                                      <p:cBhvr additive="repl">
                                        <p:cTn id="7" dur="1000"/>
                                        <p:tgtEl>
                                          <p:spTgt spid="51">
                                            <p:txEl>
                                              <p:pRg st="0" end="4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51">
                                            <p:txEl>
                                              <p:pRg st="119" end="119"/>
                                            </p:txEl>
                                          </p:spTgt>
                                        </p:tgtEl>
                                        <p:attrNameLst>
                                          <p:attrName>style.visibility</p:attrName>
                                        </p:attrNameLst>
                                      </p:cBhvr>
                                      <p:to>
                                        <p:strVal val="visible"/>
                                      </p:to>
                                    </p:set>
                                    <p:animEffect transition="in" filter="fade">
                                      <p:cBhvr additive="repl">
                                        <p:cTn id="12" dur="1000"/>
                                        <p:tgtEl>
                                          <p:spTgt spid="51">
                                            <p:txEl>
                                              <p:pRg st="119" end="119"/>
                                            </p:txEl>
                                          </p:spTgt>
                                        </p:tgtEl>
                                      </p:cBhvr>
                                    </p:animEffect>
                                  </p:childTnLst>
                                </p:cTn>
                              </p:par>
                              <p:par>
                                <p:cTn id="13" presetID="10" presetClass="entr" fill="hold" nodeType="withEffect">
                                  <p:stCondLst>
                                    <p:cond delay="0"/>
                                  </p:stCondLst>
                                  <p:childTnLst>
                                    <p:set>
                                      <p:cBhvr>
                                        <p:cTn id="14" dur="1" fill="hold">
                                          <p:stCondLst>
                                            <p:cond delay="0"/>
                                          </p:stCondLst>
                                        </p:cTn>
                                        <p:tgtEl>
                                          <p:spTgt spid="51">
                                            <p:txEl>
                                              <p:pRg st="119" end="119"/>
                                            </p:txEl>
                                          </p:spTgt>
                                        </p:tgtEl>
                                        <p:attrNameLst>
                                          <p:attrName>style.visibility</p:attrName>
                                        </p:attrNameLst>
                                      </p:cBhvr>
                                      <p:to>
                                        <p:strVal val="visible"/>
                                      </p:to>
                                    </p:set>
                                    <p:animEffect transition="in" filter="fade">
                                      <p:cBhvr additive="repl">
                                        <p:cTn id="15" dur="1000"/>
                                        <p:tgtEl>
                                          <p:spTgt spid="51">
                                            <p:txEl>
                                              <p:pRg st="119" end="1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Bildobjekt 6"/>
          <p:cNvPicPr/>
          <p:nvPr/>
        </p:nvPicPr>
        <p:blipFill>
          <a:blip r:embed="rId2"/>
          <a:stretch/>
        </p:blipFill>
        <p:spPr>
          <a:xfrm>
            <a:off x="816120" y="6310440"/>
            <a:ext cx="2424960" cy="266040"/>
          </a:xfrm>
          <a:prstGeom prst="rect">
            <a:avLst/>
          </a:prstGeom>
          <a:ln>
            <a:noFill/>
          </a:ln>
        </p:spPr>
      </p:pic>
      <p:sp>
        <p:nvSpPr>
          <p:cNvPr id="158" name="CustomShape 1"/>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18</a:t>
            </a:r>
            <a:endParaRPr lang="de-DE" sz="1800" b="0" strike="noStrike" spc="-1">
              <a:solidFill>
                <a:srgbClr val="000000"/>
              </a:solidFill>
              <a:uFill>
                <a:solidFill>
                  <a:srgbClr val="FFFFFF"/>
                </a:solidFill>
              </a:uFill>
              <a:latin typeface="Arial"/>
            </a:endParaRPr>
          </a:p>
        </p:txBody>
      </p:sp>
      <p:pic>
        <p:nvPicPr>
          <p:cNvPr id="159" name="Picture 3"/>
          <p:cNvPicPr/>
          <p:nvPr/>
        </p:nvPicPr>
        <p:blipFill>
          <a:blip r:embed="rId3"/>
          <a:stretch/>
        </p:blipFill>
        <p:spPr>
          <a:xfrm>
            <a:off x="2484360" y="0"/>
            <a:ext cx="4448880" cy="6119280"/>
          </a:xfrm>
          <a:prstGeom prst="rect">
            <a:avLst/>
          </a:prstGeom>
          <a:ln>
            <a:noFill/>
          </a:ln>
          <a:effectLst>
            <a:softEdge rad="381000"/>
          </a:effectLst>
        </p:spPr>
      </p:pic>
      <p:sp>
        <p:nvSpPr>
          <p:cNvPr id="160" name="CustomShape 2"/>
          <p:cNvSpPr/>
          <p:nvPr/>
        </p:nvSpPr>
        <p:spPr>
          <a:xfrm>
            <a:off x="2928960" y="3955320"/>
            <a:ext cx="3642480" cy="15530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400" b="1" strike="noStrike" spc="-1">
                <a:solidFill>
                  <a:srgbClr val="333333"/>
                </a:solidFill>
                <a:uFill>
                  <a:solidFill>
                    <a:srgbClr val="FFFFFF"/>
                  </a:solidFill>
                </a:uFill>
                <a:latin typeface="Arial"/>
                <a:ea typeface="ＭＳ Ｐゴシック"/>
              </a:rPr>
              <a:t>“Wir haben ihm gesagt, dass es unmöglich ist aber er wollte ja nicht auf uns hören.”</a:t>
            </a:r>
            <a:endParaRPr lang="de-DE" sz="1800" b="0" strike="noStrike" spc="-1">
              <a:solidFill>
                <a:srgbClr val="000000"/>
              </a:solidFill>
              <a:uFill>
                <a:solidFill>
                  <a:srgbClr val="FFFFFF"/>
                </a:solidFill>
              </a:uFill>
              <a:latin typeface="Arial"/>
            </a:endParaRPr>
          </a:p>
        </p:txBody>
      </p:sp>
      <p:sp>
        <p:nvSpPr>
          <p:cNvPr id="161" name="CustomShape 3"/>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163" name="Bildobjekt 6"/>
          <p:cNvPicPr/>
          <p:nvPr/>
        </p:nvPicPr>
        <p:blipFill>
          <a:blip r:embed="rId2"/>
          <a:stretch/>
        </p:blipFill>
        <p:spPr>
          <a:xfrm>
            <a:off x="816120" y="6310440"/>
            <a:ext cx="2424960" cy="266040"/>
          </a:xfrm>
          <a:prstGeom prst="rect">
            <a:avLst/>
          </a:prstGeom>
          <a:ln>
            <a:noFill/>
          </a:ln>
        </p:spPr>
      </p:pic>
      <p:pic>
        <p:nvPicPr>
          <p:cNvPr id="164" name="Picture 6"/>
          <p:cNvPicPr/>
          <p:nvPr/>
        </p:nvPicPr>
        <p:blipFill>
          <a:blip r:embed="rId3"/>
          <a:stretch/>
        </p:blipFill>
        <p:spPr>
          <a:xfrm>
            <a:off x="-284040" y="-6480"/>
            <a:ext cx="9711720" cy="6869880"/>
          </a:xfrm>
          <a:prstGeom prst="rect">
            <a:avLst/>
          </a:prstGeom>
          <a:ln>
            <a:noFill/>
          </a:ln>
        </p:spPr>
      </p:pic>
      <p:sp>
        <p:nvSpPr>
          <p:cNvPr id="165" name="CustomShape 2"/>
          <p:cNvSpPr/>
          <p:nvPr/>
        </p:nvSpPr>
        <p:spPr>
          <a:xfrm>
            <a:off x="0" y="42840"/>
            <a:ext cx="3295080" cy="317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400" b="1" strike="noStrike" spc="-1">
                <a:solidFill>
                  <a:srgbClr val="404040"/>
                </a:solidFill>
                <a:uFill>
                  <a:solidFill>
                    <a:srgbClr val="FFFFFF"/>
                  </a:solidFill>
                </a:uFill>
                <a:latin typeface="Cambria"/>
              </a:rPr>
              <a:t>BEZIEHUNGEN</a:t>
            </a: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rPr>
              <a:t>Enge Beziehungen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rPr>
              <a:t>*  Ein liebevoller Partner sein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rPr>
              <a:t>*  Freiheit/ Entwicklung</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rPr>
              <a:t>*  Zusammen Spaß haben</a:t>
            </a: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rPr>
              <a:t>Familien Beziehungen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rPr>
              <a:t>*  Klare, ehrliche Kommunikation </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rPr>
              <a:t>*  Rückversicherung geben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rPr>
              <a:t>*  Einheit</a:t>
            </a: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rPr>
              <a:t>Freunde/ soziales Umfeld</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Kontakt, Unterstützung,</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Vertrauen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Zusammen Spaß haben</a:t>
            </a:r>
            <a:endParaRPr lang="de-DE" sz="1800" b="0" strike="noStrike" spc="-1">
              <a:solidFill>
                <a:srgbClr val="000000"/>
              </a:solidFill>
              <a:uFill>
                <a:solidFill>
                  <a:srgbClr val="FFFFFF"/>
                </a:solidFill>
              </a:uFill>
              <a:latin typeface="Arial"/>
            </a:endParaRPr>
          </a:p>
        </p:txBody>
      </p:sp>
      <p:sp>
        <p:nvSpPr>
          <p:cNvPr id="166"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19</a:t>
            </a:r>
            <a:endParaRPr lang="de-DE" sz="1800" b="0" strike="noStrike" spc="-1">
              <a:solidFill>
                <a:srgbClr val="000000"/>
              </a:solidFill>
              <a:uFill>
                <a:solidFill>
                  <a:srgbClr val="FFFFFF"/>
                </a:solidFill>
              </a:uFill>
              <a:latin typeface="Arial"/>
            </a:endParaRPr>
          </a:p>
        </p:txBody>
      </p:sp>
      <p:sp>
        <p:nvSpPr>
          <p:cNvPr id="167" name="CustomShape 4"/>
          <p:cNvSpPr/>
          <p:nvPr/>
        </p:nvSpPr>
        <p:spPr>
          <a:xfrm>
            <a:off x="2358360" y="123120"/>
            <a:ext cx="3993840" cy="605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Der Lebenskompass </a:t>
            </a:r>
            <a:endParaRPr lang="de-DE" sz="1800" b="0" strike="noStrike" spc="-1">
              <a:solidFill>
                <a:srgbClr val="000000"/>
              </a:solidFill>
              <a:uFill>
                <a:solidFill>
                  <a:srgbClr val="FFFFFF"/>
                </a:solidFill>
              </a:uFill>
              <a:latin typeface="Arial"/>
            </a:endParaRPr>
          </a:p>
        </p:txBody>
      </p:sp>
      <p:sp>
        <p:nvSpPr>
          <p:cNvPr id="168" name="CustomShape 5"/>
          <p:cNvSpPr/>
          <p:nvPr/>
        </p:nvSpPr>
        <p:spPr>
          <a:xfrm>
            <a:off x="0" y="3501720"/>
            <a:ext cx="2537640" cy="3371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400" b="1" strike="noStrike" spc="-1">
                <a:solidFill>
                  <a:srgbClr val="404040"/>
                </a:solidFill>
                <a:uFill>
                  <a:solidFill>
                    <a:srgbClr val="FFFFFF"/>
                  </a:solidFill>
                </a:uFill>
                <a:latin typeface="Cambria"/>
                <a:ea typeface="DejaVu Sans"/>
              </a:rPr>
              <a:t>FREIZEIT</a:t>
            </a: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ea typeface="DejaVu Sans"/>
              </a:rPr>
              <a:t>Freizeitaktivitäten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DejaVu Sans"/>
              </a:rPr>
              <a:t>*  Reisen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DejaVu Sans"/>
              </a:rPr>
              <a:t>*  Zeit in der Natur verbringen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DejaVu Sans"/>
              </a:rPr>
              <a:t>*  Zeit mit Freunden verbringen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DejaVu Sans"/>
              </a:rPr>
              <a:t>*  Entspannen, auf Partys ghen</a:t>
            </a: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ea typeface="DejaVu Sans"/>
              </a:rPr>
              <a:t>Zeit allein, Spiritualität</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DejaVu Sans"/>
              </a:rPr>
              <a:t>*  Achtsamkeit</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DejaVu Sans"/>
              </a:rPr>
              <a:t>*  Ein Zuhause zum Erfreuen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Das Leben auskosten</a:t>
            </a: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ea typeface="ＭＳ Ｐゴシック"/>
              </a:rPr>
              <a:t>Gesellschaftliches Engagement</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Eine bessere Welt mitgestalten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Freundschaftsgesten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Für Inhalte eintreten</a:t>
            </a:r>
            <a:endParaRPr lang="de-DE" sz="1800" b="0" strike="noStrike" spc="-1">
              <a:solidFill>
                <a:srgbClr val="000000"/>
              </a:solidFill>
              <a:uFill>
                <a:solidFill>
                  <a:srgbClr val="FFFFFF"/>
                </a:solidFill>
              </a:uFill>
              <a:latin typeface="Arial"/>
            </a:endParaRPr>
          </a:p>
        </p:txBody>
      </p:sp>
      <p:sp>
        <p:nvSpPr>
          <p:cNvPr id="169" name="CustomShape 6"/>
          <p:cNvSpPr/>
          <p:nvPr/>
        </p:nvSpPr>
        <p:spPr>
          <a:xfrm>
            <a:off x="6842160" y="141120"/>
            <a:ext cx="2585160" cy="2537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400" b="1" strike="noStrike" spc="-1">
                <a:solidFill>
                  <a:srgbClr val="404040"/>
                </a:solidFill>
                <a:uFill>
                  <a:solidFill>
                    <a:srgbClr val="FFFFFF"/>
                  </a:solidFill>
                </a:uFill>
                <a:latin typeface="Cambria"/>
                <a:ea typeface="ＭＳ Ｐゴシック"/>
              </a:rPr>
              <a:t>ARBEIT / AUSBILDUNG</a:t>
            </a: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ea typeface="ＭＳ Ｐゴシック"/>
              </a:rPr>
              <a:t>Arbeit</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Die Welt verändern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Gut bezahlter, inspirierender Job</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Nette Kollegen, Reisen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Kontinuierliches Lernen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Lehren</a:t>
            </a: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ea typeface="ＭＳ Ｐゴシック"/>
              </a:rPr>
              <a:t>Ausbildung</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Kontinuierliches Lernen</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Klüger werden</a:t>
            </a:r>
            <a:endParaRPr lang="de-DE" sz="1800" b="0" strike="noStrike" spc="-1">
              <a:solidFill>
                <a:srgbClr val="000000"/>
              </a:solidFill>
              <a:uFill>
                <a:solidFill>
                  <a:srgbClr val="FFFFFF"/>
                </a:solidFill>
              </a:uFill>
              <a:latin typeface="Arial"/>
            </a:endParaRPr>
          </a:p>
        </p:txBody>
      </p:sp>
      <p:sp>
        <p:nvSpPr>
          <p:cNvPr id="170" name="CustomShape 7"/>
          <p:cNvSpPr/>
          <p:nvPr/>
        </p:nvSpPr>
        <p:spPr>
          <a:xfrm>
            <a:off x="6842160" y="4595760"/>
            <a:ext cx="2585160" cy="2074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400" b="1" strike="noStrike" spc="-1">
                <a:solidFill>
                  <a:srgbClr val="404040"/>
                </a:solidFill>
                <a:uFill>
                  <a:solidFill>
                    <a:srgbClr val="FFFFFF"/>
                  </a:solidFill>
                </a:uFill>
                <a:latin typeface="Cambria"/>
                <a:ea typeface="ＭＳ Ｐゴシック"/>
              </a:rPr>
              <a:t>GESUNDHEIT</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Gesundes und abwechslungsreiches Essen</a:t>
            </a:r>
            <a:endParaRPr lang="de-DE" sz="1800" b="0" strike="noStrike" spc="-1">
              <a:solidFill>
                <a:srgbClr val="000000"/>
              </a:solidFill>
              <a:uFill>
                <a:solidFill>
                  <a:srgbClr val="FFFFFF"/>
                </a:solidFill>
              </a:uFill>
              <a:latin typeface="Arial"/>
            </a:endParaRPr>
          </a:p>
          <a:p>
            <a:pPr marL="216000" indent="-215640">
              <a:lnSpc>
                <a:spcPct val="100000"/>
              </a:lnSpc>
              <a:buClr>
                <a:srgbClr val="404040"/>
              </a:buClr>
              <a:buSzPct val="70000"/>
              <a:buFont typeface="Lucida Grande"/>
              <a:buChar char="•"/>
            </a:pPr>
            <a:r>
              <a:rPr lang="de-DE" sz="1400" b="0" strike="noStrike" spc="-1">
                <a:solidFill>
                  <a:srgbClr val="404040"/>
                </a:solidFill>
                <a:uFill>
                  <a:solidFill>
                    <a:srgbClr val="FFFFFF"/>
                  </a:solidFill>
                </a:uFill>
                <a:latin typeface="Cambria"/>
                <a:ea typeface="ＭＳ Ｐゴシック"/>
              </a:rPr>
              <a:t>*  Ausreichend Schlaf</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Regelmäßige Bewegung</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Regelmäßiger Sex</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Regelmäßige Berührungen </a:t>
            </a:r>
            <a:endParaRPr lang="de-DE" sz="1800" b="0" strike="noStrike" spc="-1">
              <a:solidFill>
                <a:srgbClr val="000000"/>
              </a:solidFill>
              <a:uFill>
                <a:solidFill>
                  <a:srgbClr val="FFFFFF"/>
                </a:solidFill>
              </a:uFill>
              <a:latin typeface="Arial"/>
            </a:endParaRPr>
          </a:p>
          <a:p>
            <a:pPr>
              <a:lnSpc>
                <a:spcPct val="100000"/>
              </a:lnSpc>
            </a:pPr>
            <a:r>
              <a:rPr lang="de-DE" sz="1400" b="0" strike="noStrike" spc="-1">
                <a:solidFill>
                  <a:srgbClr val="404040"/>
                </a:solidFill>
                <a:uFill>
                  <a:solidFill>
                    <a:srgbClr val="FFFFFF"/>
                  </a:solidFill>
                </a:uFill>
                <a:latin typeface="Cambria"/>
                <a:ea typeface="ＭＳ Ｐゴシック"/>
              </a:rPr>
              <a:t>*  Frisch und sauber sein</a:t>
            </a:r>
            <a:endParaRPr lang="de-DE" sz="1800" b="0" strike="noStrike" spc="-1">
              <a:solidFill>
                <a:srgbClr val="000000"/>
              </a:solidFill>
              <a:uFill>
                <a:solidFill>
                  <a:srgbClr val="FFFFFF"/>
                </a:solidFill>
              </a:uFill>
              <a:latin typeface="Arial"/>
            </a:endParaRPr>
          </a:p>
        </p:txBody>
      </p:sp>
      <p:sp>
        <p:nvSpPr>
          <p:cNvPr id="171" name="CustomShape 8"/>
          <p:cNvSpPr/>
          <p:nvPr/>
        </p:nvSpPr>
        <p:spPr>
          <a:xfrm>
            <a:off x="4143240" y="3143160"/>
            <a:ext cx="856440" cy="642240"/>
          </a:xfrm>
          <a:prstGeom prst="ellipse">
            <a:avLst/>
          </a:prstGeom>
          <a:solidFill>
            <a:schemeClr val="bg1"/>
          </a:solidFill>
          <a:ln>
            <a:round/>
          </a:ln>
        </p:spPr>
        <p:style>
          <a:lnRef idx="2">
            <a:schemeClr val="accent1">
              <a:shade val="50000"/>
            </a:schemeClr>
          </a:lnRef>
          <a:fillRef idx="1">
            <a:schemeClr val="accent1"/>
          </a:fillRef>
          <a:effectRef idx="0">
            <a:schemeClr val="accent1"/>
          </a:effectRef>
          <a:fontRef idx="minor"/>
        </p:style>
      </p:sp>
      <p:pic>
        <p:nvPicPr>
          <p:cNvPr id="172" name="Picture 66"/>
          <p:cNvPicPr/>
          <p:nvPr/>
        </p:nvPicPr>
        <p:blipFill>
          <a:blip r:embed="rId4"/>
          <a:stretch/>
        </p:blipFill>
        <p:spPr>
          <a:xfrm>
            <a:off x="4384800" y="3214800"/>
            <a:ext cx="401040" cy="507240"/>
          </a:xfrm>
          <a:prstGeom prst="rect">
            <a:avLst/>
          </a:prstGeom>
          <a:ln>
            <a:noFill/>
          </a:ln>
        </p:spPr>
      </p:pic>
      <p:sp>
        <p:nvSpPr>
          <p:cNvPr id="173" name="CustomShape 9"/>
          <p:cNvSpPr/>
          <p:nvPr/>
        </p:nvSpPr>
        <p:spPr>
          <a:xfrm>
            <a:off x="3635280" y="620640"/>
            <a:ext cx="172800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Cambria"/>
                <a:ea typeface="ＭＳ Ｐゴシック"/>
              </a:rPr>
              <a:t>Beziehungen</a:t>
            </a:r>
            <a:endParaRPr lang="de-DE" sz="1800" b="0" strike="noStrike" spc="-1">
              <a:solidFill>
                <a:srgbClr val="000000"/>
              </a:solidFill>
              <a:uFill>
                <a:solidFill>
                  <a:srgbClr val="FFFFFF"/>
                </a:solidFill>
              </a:uFill>
              <a:latin typeface="Arial"/>
            </a:endParaRPr>
          </a:p>
        </p:txBody>
      </p:sp>
      <p:sp>
        <p:nvSpPr>
          <p:cNvPr id="174" name="CustomShape 10"/>
          <p:cNvSpPr/>
          <p:nvPr/>
        </p:nvSpPr>
        <p:spPr>
          <a:xfrm>
            <a:off x="3635280" y="602136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Cambria"/>
                <a:ea typeface="ＭＳ Ｐゴシック"/>
              </a:rPr>
              <a:t>Gesundheit</a:t>
            </a:r>
            <a:endParaRPr lang="de-DE" sz="1800" b="0" strike="noStrike" spc="-1">
              <a:solidFill>
                <a:srgbClr val="000000"/>
              </a:solidFill>
              <a:uFill>
                <a:solidFill>
                  <a:srgbClr val="FFFFFF"/>
                </a:solidFill>
              </a:uFill>
              <a:latin typeface="Arial"/>
            </a:endParaRPr>
          </a:p>
        </p:txBody>
      </p:sp>
      <p:sp>
        <p:nvSpPr>
          <p:cNvPr id="175" name="CustomShape 11"/>
          <p:cNvSpPr/>
          <p:nvPr/>
        </p:nvSpPr>
        <p:spPr>
          <a:xfrm>
            <a:off x="-17640" y="313164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1800" b="0" strike="noStrike" spc="-1">
                <a:solidFill>
                  <a:srgbClr val="000000"/>
                </a:solidFill>
                <a:uFill>
                  <a:solidFill>
                    <a:srgbClr val="FFFFFF"/>
                  </a:solidFill>
                </a:uFill>
                <a:latin typeface="Cambria"/>
                <a:ea typeface="ＭＳ Ｐゴシック"/>
              </a:rPr>
              <a:t>Freizeit</a:t>
            </a:r>
            <a:endParaRPr lang="de-DE" sz="1800" b="0" strike="noStrike" spc="-1">
              <a:solidFill>
                <a:srgbClr val="000000"/>
              </a:solidFill>
              <a:uFill>
                <a:solidFill>
                  <a:srgbClr val="FFFFFF"/>
                </a:solidFill>
              </a:uFill>
              <a:latin typeface="Arial"/>
            </a:endParaRPr>
          </a:p>
        </p:txBody>
      </p:sp>
      <p:sp>
        <p:nvSpPr>
          <p:cNvPr id="176" name="CustomShape 12"/>
          <p:cNvSpPr/>
          <p:nvPr/>
        </p:nvSpPr>
        <p:spPr>
          <a:xfrm>
            <a:off x="7093080" y="3133440"/>
            <a:ext cx="205020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Cambria"/>
                <a:ea typeface="ＭＳ Ｐゴシック"/>
              </a:rPr>
              <a:t>Arbeit</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65">
                                            <p:txEl>
                                              <p:pRg st="0" end="12"/>
                                            </p:txEl>
                                          </p:spTgt>
                                        </p:tgtEl>
                                        <p:attrNameLst>
                                          <p:attrName>style.visibility</p:attrName>
                                        </p:attrNameLst>
                                      </p:cBhvr>
                                      <p:to>
                                        <p:strVal val="visible"/>
                                      </p:to>
                                    </p:set>
                                    <p:animEffect transition="in" filter="fade">
                                      <p:cBhvr additive="repl">
                                        <p:cTn id="7" dur="1000"/>
                                        <p:tgtEl>
                                          <p:spTgt spid="165">
                                            <p:txEl>
                                              <p:pRg st="0" end="12"/>
                                            </p:txEl>
                                          </p:spTgt>
                                        </p:tgtEl>
                                      </p:cBhvr>
                                    </p:animEffect>
                                  </p:childTnLst>
                                </p:cTn>
                              </p:par>
                              <p:par>
                                <p:cTn id="8" presetID="10" presetClass="entr" fill="hold" nodeType="withEffect">
                                  <p:stCondLst>
                                    <p:cond delay="0"/>
                                  </p:stCondLst>
                                  <p:childTnLst>
                                    <p:set>
                                      <p:cBhvr>
                                        <p:cTn id="9" dur="1" fill="hold">
                                          <p:stCondLst>
                                            <p:cond delay="0"/>
                                          </p:stCondLst>
                                        </p:cTn>
                                        <p:tgtEl>
                                          <p:spTgt spid="165">
                                            <p:txEl>
                                              <p:pRg st="267" end="290"/>
                                            </p:txEl>
                                          </p:spTgt>
                                        </p:tgtEl>
                                        <p:attrNameLst>
                                          <p:attrName>style.visibility</p:attrName>
                                        </p:attrNameLst>
                                      </p:cBhvr>
                                      <p:to>
                                        <p:strVal val="visible"/>
                                      </p:to>
                                    </p:set>
                                    <p:animEffect transition="in" filter="fade">
                                      <p:cBhvr additive="repl">
                                        <p:cTn id="10" dur="1000"/>
                                        <p:tgtEl>
                                          <p:spTgt spid="165">
                                            <p:txEl>
                                              <p:pRg st="267" end="290"/>
                                            </p:txEl>
                                          </p:spTgt>
                                        </p:tgtEl>
                                      </p:cBhvr>
                                    </p:animEffect>
                                  </p:childTnLst>
                                </p:cTn>
                              </p:par>
                              <p:par>
                                <p:cTn id="11" presetID="10" presetClass="entr" fill="hold" nodeType="withEffect">
                                  <p:stCondLst>
                                    <p:cond delay="0"/>
                                  </p:stCondLst>
                                  <p:childTnLst>
                                    <p:set>
                                      <p:cBhvr>
                                        <p:cTn id="12" dur="1" fill="hold">
                                          <p:stCondLst>
                                            <p:cond delay="0"/>
                                          </p:stCondLst>
                                        </p:cTn>
                                        <p:tgtEl>
                                          <p:spTgt spid="165">
                                            <p:txEl>
                                              <p:pRg st="290" end="290"/>
                                            </p:txEl>
                                          </p:spTgt>
                                        </p:tgtEl>
                                        <p:attrNameLst>
                                          <p:attrName>style.visibility</p:attrName>
                                        </p:attrNameLst>
                                      </p:cBhvr>
                                      <p:to>
                                        <p:strVal val="visible"/>
                                      </p:to>
                                    </p:set>
                                    <p:animEffect transition="in" filter="fade">
                                      <p:cBhvr additive="repl">
                                        <p:cTn id="13" dur="1000"/>
                                        <p:tgtEl>
                                          <p:spTgt spid="165">
                                            <p:txEl>
                                              <p:pRg st="290" end="290"/>
                                            </p:txEl>
                                          </p:spTgt>
                                        </p:tgtEl>
                                      </p:cBhvr>
                                    </p:animEffect>
                                  </p:childTnLst>
                                </p:cTn>
                              </p:par>
                              <p:par>
                                <p:cTn id="14" presetID="10" presetClass="entr" fill="hold" nodeType="withEffect">
                                  <p:stCondLst>
                                    <p:cond delay="0"/>
                                  </p:stCondLst>
                                  <p:childTnLst>
                                    <p:set>
                                      <p:cBhvr>
                                        <p:cTn id="15" dur="1" fill="hold">
                                          <p:stCondLst>
                                            <p:cond delay="0"/>
                                          </p:stCondLst>
                                        </p:cTn>
                                        <p:tgtEl>
                                          <p:spTgt spid="165">
                                            <p:txEl>
                                              <p:pRg st="290" end="290"/>
                                            </p:txEl>
                                          </p:spTgt>
                                        </p:tgtEl>
                                        <p:attrNameLst>
                                          <p:attrName>style.visibility</p:attrName>
                                        </p:attrNameLst>
                                      </p:cBhvr>
                                      <p:to>
                                        <p:strVal val="visible"/>
                                      </p:to>
                                    </p:set>
                                    <p:animEffect transition="in" filter="fade">
                                      <p:cBhvr additive="repl">
                                        <p:cTn id="16" dur="1000"/>
                                        <p:tgtEl>
                                          <p:spTgt spid="165">
                                            <p:txEl>
                                              <p:pRg st="290" end="290"/>
                                            </p:txEl>
                                          </p:spTgt>
                                        </p:tgtEl>
                                      </p:cBhvr>
                                    </p:animEffect>
                                  </p:childTnLst>
                                </p:cTn>
                              </p:par>
                              <p:par>
                                <p:cTn id="17" presetID="10" presetClass="entr" fill="hold" nodeType="withEffect">
                                  <p:stCondLst>
                                    <p:cond delay="0"/>
                                  </p:stCondLst>
                                  <p:childTnLst>
                                    <p:set>
                                      <p:cBhvr>
                                        <p:cTn id="18" dur="1" fill="hold">
                                          <p:stCondLst>
                                            <p:cond delay="0"/>
                                          </p:stCondLst>
                                        </p:cTn>
                                        <p:tgtEl>
                                          <p:spTgt spid="165">
                                            <p:txEl>
                                              <p:pRg st="290" end="290"/>
                                            </p:txEl>
                                          </p:spTgt>
                                        </p:tgtEl>
                                        <p:attrNameLst>
                                          <p:attrName>style.visibility</p:attrName>
                                        </p:attrNameLst>
                                      </p:cBhvr>
                                      <p:to>
                                        <p:strVal val="visible"/>
                                      </p:to>
                                    </p:set>
                                    <p:animEffect transition="in" filter="fade">
                                      <p:cBhvr additive="repl">
                                        <p:cTn id="19" dur="1000"/>
                                        <p:tgtEl>
                                          <p:spTgt spid="165">
                                            <p:txEl>
                                              <p:pRg st="290" end="290"/>
                                            </p:txEl>
                                          </p:spTgt>
                                        </p:tgtEl>
                                      </p:cBhvr>
                                    </p:animEffect>
                                  </p:childTnLst>
                                </p:cTn>
                              </p:par>
                              <p:par>
                                <p:cTn id="20" presetID="10" presetClass="entr" fill="hold" nodeType="withEffect">
                                  <p:stCondLst>
                                    <p:cond delay="0"/>
                                  </p:stCondLst>
                                  <p:childTnLst>
                                    <p:set>
                                      <p:cBhvr>
                                        <p:cTn id="21" dur="1" fill="hold">
                                          <p:stCondLst>
                                            <p:cond delay="0"/>
                                          </p:stCondLst>
                                        </p:cTn>
                                        <p:tgtEl>
                                          <p:spTgt spid="165">
                                            <p:txEl>
                                              <p:pRg st="290" end="290"/>
                                            </p:txEl>
                                          </p:spTgt>
                                        </p:tgtEl>
                                        <p:attrNameLst>
                                          <p:attrName>style.visibility</p:attrName>
                                        </p:attrNameLst>
                                      </p:cBhvr>
                                      <p:to>
                                        <p:strVal val="visible"/>
                                      </p:to>
                                    </p:set>
                                    <p:animEffect transition="in" filter="fade">
                                      <p:cBhvr additive="repl">
                                        <p:cTn id="22" dur="1000"/>
                                        <p:tgtEl>
                                          <p:spTgt spid="165">
                                            <p:txEl>
                                              <p:pRg st="290" end="290"/>
                                            </p:txEl>
                                          </p:spTgt>
                                        </p:tgtEl>
                                      </p:cBhvr>
                                    </p:animEffect>
                                  </p:childTnLst>
                                </p:cTn>
                              </p:par>
                              <p:par>
                                <p:cTn id="23" presetID="10" presetClass="entr" fill="hold" nodeType="withEffect">
                                  <p:stCondLst>
                                    <p:cond delay="0"/>
                                  </p:stCondLst>
                                  <p:childTnLst>
                                    <p:set>
                                      <p:cBhvr>
                                        <p:cTn id="24" dur="1" fill="hold">
                                          <p:stCondLst>
                                            <p:cond delay="0"/>
                                          </p:stCondLst>
                                        </p:cTn>
                                        <p:tgtEl>
                                          <p:spTgt spid="165">
                                            <p:txEl>
                                              <p:pRg st="290" end="290"/>
                                            </p:txEl>
                                          </p:spTgt>
                                        </p:tgtEl>
                                        <p:attrNameLst>
                                          <p:attrName>style.visibility</p:attrName>
                                        </p:attrNameLst>
                                      </p:cBhvr>
                                      <p:to>
                                        <p:strVal val="visible"/>
                                      </p:to>
                                    </p:set>
                                    <p:animEffect transition="in" filter="fade">
                                      <p:cBhvr additive="repl">
                                        <p:cTn id="25" dur="1000"/>
                                        <p:tgtEl>
                                          <p:spTgt spid="165">
                                            <p:txEl>
                                              <p:pRg st="290" end="290"/>
                                            </p:txEl>
                                          </p:spTgt>
                                        </p:tgtEl>
                                      </p:cBhvr>
                                    </p:animEffect>
                                  </p:childTnLst>
                                </p:cTn>
                              </p:par>
                              <p:par>
                                <p:cTn id="26" presetID="10" presetClass="entr" fill="hold" nodeType="withEffect">
                                  <p:stCondLst>
                                    <p:cond delay="0"/>
                                  </p:stCondLst>
                                  <p:childTnLst>
                                    <p:set>
                                      <p:cBhvr>
                                        <p:cTn id="27" dur="1" fill="hold">
                                          <p:stCondLst>
                                            <p:cond delay="0"/>
                                          </p:stCondLst>
                                        </p:cTn>
                                        <p:tgtEl>
                                          <p:spTgt spid="165">
                                            <p:txEl>
                                              <p:pRg st="290" end="290"/>
                                            </p:txEl>
                                          </p:spTgt>
                                        </p:tgtEl>
                                        <p:attrNameLst>
                                          <p:attrName>style.visibility</p:attrName>
                                        </p:attrNameLst>
                                      </p:cBhvr>
                                      <p:to>
                                        <p:strVal val="visible"/>
                                      </p:to>
                                    </p:set>
                                    <p:animEffect transition="in" filter="fade">
                                      <p:cBhvr additive="repl">
                                        <p:cTn id="28" dur="1000"/>
                                        <p:tgtEl>
                                          <p:spTgt spid="165">
                                            <p:txEl>
                                              <p:pRg st="290" end="290"/>
                                            </p:txEl>
                                          </p:spTgt>
                                        </p:tgtEl>
                                      </p:cBhvr>
                                    </p:animEffect>
                                  </p:childTnLst>
                                </p:cTn>
                              </p:par>
                              <p:par>
                                <p:cTn id="29" presetID="10" presetClass="entr" fill="hold" nodeType="withEffect">
                                  <p:stCondLst>
                                    <p:cond delay="0"/>
                                  </p:stCondLst>
                                  <p:childTnLst>
                                    <p:set>
                                      <p:cBhvr>
                                        <p:cTn id="30" dur="1" fill="hold">
                                          <p:stCondLst>
                                            <p:cond delay="0"/>
                                          </p:stCondLst>
                                        </p:cTn>
                                        <p:tgtEl>
                                          <p:spTgt spid="165">
                                            <p:txEl>
                                              <p:pRg st="290" end="290"/>
                                            </p:txEl>
                                          </p:spTgt>
                                        </p:tgtEl>
                                        <p:attrNameLst>
                                          <p:attrName>style.visibility</p:attrName>
                                        </p:attrNameLst>
                                      </p:cBhvr>
                                      <p:to>
                                        <p:strVal val="visible"/>
                                      </p:to>
                                    </p:set>
                                    <p:animEffect transition="in" filter="fade">
                                      <p:cBhvr additive="repl">
                                        <p:cTn id="31" dur="1000"/>
                                        <p:tgtEl>
                                          <p:spTgt spid="165">
                                            <p:txEl>
                                              <p:pRg st="290" end="290"/>
                                            </p:txEl>
                                          </p:spTgt>
                                        </p:tgtEl>
                                      </p:cBhvr>
                                    </p:animEffect>
                                  </p:childTnLst>
                                </p:cTn>
                              </p:par>
                              <p:par>
                                <p:cTn id="32" presetID="10" presetClass="entr" fill="hold" nodeType="withEffect">
                                  <p:stCondLst>
                                    <p:cond delay="0"/>
                                  </p:stCondLst>
                                  <p:childTnLst>
                                    <p:set>
                                      <p:cBhvr>
                                        <p:cTn id="33" dur="1" fill="hold">
                                          <p:stCondLst>
                                            <p:cond delay="0"/>
                                          </p:stCondLst>
                                        </p:cTn>
                                        <p:tgtEl>
                                          <p:spTgt spid="165">
                                            <p:txEl>
                                              <p:pRg st="290" end="290"/>
                                            </p:txEl>
                                          </p:spTgt>
                                        </p:tgtEl>
                                        <p:attrNameLst>
                                          <p:attrName>style.visibility</p:attrName>
                                        </p:attrNameLst>
                                      </p:cBhvr>
                                      <p:to>
                                        <p:strVal val="visible"/>
                                      </p:to>
                                    </p:set>
                                    <p:animEffect transition="in" filter="fade">
                                      <p:cBhvr additive="repl">
                                        <p:cTn id="34" dur="1000"/>
                                        <p:tgtEl>
                                          <p:spTgt spid="165">
                                            <p:txEl>
                                              <p:pRg st="290" end="290"/>
                                            </p:txEl>
                                          </p:spTgt>
                                        </p:tgtEl>
                                      </p:cBhvr>
                                    </p:animEffect>
                                  </p:childTnLst>
                                </p:cTn>
                              </p:par>
                              <p:par>
                                <p:cTn id="35" presetID="10" presetClass="entr" fill="hold" nodeType="withEffect">
                                  <p:stCondLst>
                                    <p:cond delay="0"/>
                                  </p:stCondLst>
                                  <p:childTnLst>
                                    <p:set>
                                      <p:cBhvr>
                                        <p:cTn id="36" dur="1" fill="hold">
                                          <p:stCondLst>
                                            <p:cond delay="0"/>
                                          </p:stCondLst>
                                        </p:cTn>
                                        <p:tgtEl>
                                          <p:spTgt spid="165">
                                            <p:txEl>
                                              <p:pRg st="290" end="290"/>
                                            </p:txEl>
                                          </p:spTgt>
                                        </p:tgtEl>
                                        <p:attrNameLst>
                                          <p:attrName>style.visibility</p:attrName>
                                        </p:attrNameLst>
                                      </p:cBhvr>
                                      <p:to>
                                        <p:strVal val="visible"/>
                                      </p:to>
                                    </p:set>
                                    <p:animEffect transition="in" filter="fade">
                                      <p:cBhvr additive="repl">
                                        <p:cTn id="37" dur="1000"/>
                                        <p:tgtEl>
                                          <p:spTgt spid="165">
                                            <p:txEl>
                                              <p:pRg st="290" end="290"/>
                                            </p:txEl>
                                          </p:spTgt>
                                        </p:tgtEl>
                                      </p:cBhvr>
                                    </p:animEffect>
                                  </p:childTnLst>
                                </p:cTn>
                              </p:par>
                              <p:par>
                                <p:cTn id="38" presetID="10" presetClass="entr" fill="hold" nodeType="withEffect">
                                  <p:stCondLst>
                                    <p:cond delay="0"/>
                                  </p:stCondLst>
                                  <p:childTnLst>
                                    <p:set>
                                      <p:cBhvr>
                                        <p:cTn id="39" dur="1" fill="hold">
                                          <p:stCondLst>
                                            <p:cond delay="0"/>
                                          </p:stCondLst>
                                        </p:cTn>
                                        <p:tgtEl>
                                          <p:spTgt spid="165">
                                            <p:txEl>
                                              <p:pRg st="290" end="290"/>
                                            </p:txEl>
                                          </p:spTgt>
                                        </p:tgtEl>
                                        <p:attrNameLst>
                                          <p:attrName>style.visibility</p:attrName>
                                        </p:attrNameLst>
                                      </p:cBhvr>
                                      <p:to>
                                        <p:strVal val="visible"/>
                                      </p:to>
                                    </p:set>
                                    <p:animEffect transition="in" filter="fade">
                                      <p:cBhvr additive="repl">
                                        <p:cTn id="40" dur="1000"/>
                                        <p:tgtEl>
                                          <p:spTgt spid="165">
                                            <p:txEl>
                                              <p:pRg st="290" end="290"/>
                                            </p:txEl>
                                          </p:spTgt>
                                        </p:tgtEl>
                                      </p:cBhvr>
                                    </p:animEffect>
                                  </p:childTnLst>
                                </p:cTn>
                              </p:par>
                              <p:par>
                                <p:cTn id="41" presetID="10" presetClass="entr" fill="hold" nodeType="withEffect">
                                  <p:stCondLst>
                                    <p:cond delay="0"/>
                                  </p:stCondLst>
                                  <p:childTnLst>
                                    <p:set>
                                      <p:cBhvr>
                                        <p:cTn id="42" dur="1" fill="hold">
                                          <p:stCondLst>
                                            <p:cond delay="0"/>
                                          </p:stCondLst>
                                        </p:cTn>
                                        <p:tgtEl>
                                          <p:spTgt spid="165">
                                            <p:txEl>
                                              <p:pRg st="290" end="290"/>
                                            </p:txEl>
                                          </p:spTgt>
                                        </p:tgtEl>
                                        <p:attrNameLst>
                                          <p:attrName>style.visibility</p:attrName>
                                        </p:attrNameLst>
                                      </p:cBhvr>
                                      <p:to>
                                        <p:strVal val="visible"/>
                                      </p:to>
                                    </p:set>
                                    <p:animEffect transition="in" filter="fade">
                                      <p:cBhvr additive="repl">
                                        <p:cTn id="43" dur="1000"/>
                                        <p:tgtEl>
                                          <p:spTgt spid="165">
                                            <p:txEl>
                                              <p:pRg st="290" end="29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fill="hold" nodeType="clickEffect">
                                  <p:stCondLst>
                                    <p:cond delay="0"/>
                                  </p:stCondLst>
                                  <p:childTnLst>
                                    <p:set>
                                      <p:cBhvr>
                                        <p:cTn id="47" dur="1" fill="hold">
                                          <p:stCondLst>
                                            <p:cond delay="0"/>
                                          </p:stCondLst>
                                        </p:cTn>
                                        <p:tgtEl>
                                          <p:spTgt spid="168">
                                            <p:txEl>
                                              <p:pRg st="0" end="9"/>
                                            </p:txEl>
                                          </p:spTgt>
                                        </p:tgtEl>
                                        <p:attrNameLst>
                                          <p:attrName>style.visibility</p:attrName>
                                        </p:attrNameLst>
                                      </p:cBhvr>
                                      <p:to>
                                        <p:strVal val="visible"/>
                                      </p:to>
                                    </p:set>
                                    <p:animEffect transition="in" filter="fade">
                                      <p:cBhvr additive="repl">
                                        <p:cTn id="48" dur="1000"/>
                                        <p:tgtEl>
                                          <p:spTgt spid="168">
                                            <p:txEl>
                                              <p:pRg st="0" end="9"/>
                                            </p:txEl>
                                          </p:spTgt>
                                        </p:tgtEl>
                                      </p:cBhvr>
                                    </p:animEffect>
                                  </p:childTnLst>
                                </p:cTn>
                              </p:par>
                              <p:par>
                                <p:cTn id="49" presetID="10" presetClass="entr" fill="hold" nodeType="withEffect">
                                  <p:stCondLst>
                                    <p:cond delay="0"/>
                                  </p:stCondLst>
                                  <p:childTnLst>
                                    <p:set>
                                      <p:cBhvr>
                                        <p:cTn id="50" dur="1" fill="hold">
                                          <p:stCondLst>
                                            <p:cond delay="0"/>
                                          </p:stCondLst>
                                        </p:cTn>
                                        <p:tgtEl>
                                          <p:spTgt spid="168">
                                            <p:txEl>
                                              <p:pRg st="204" end="226"/>
                                            </p:txEl>
                                          </p:spTgt>
                                        </p:tgtEl>
                                        <p:attrNameLst>
                                          <p:attrName>style.visibility</p:attrName>
                                        </p:attrNameLst>
                                      </p:cBhvr>
                                      <p:to>
                                        <p:strVal val="visible"/>
                                      </p:to>
                                    </p:set>
                                    <p:animEffect transition="in" filter="fade">
                                      <p:cBhvr additive="repl">
                                        <p:cTn id="51" dur="1000"/>
                                        <p:tgtEl>
                                          <p:spTgt spid="168">
                                            <p:txEl>
                                              <p:pRg st="204" end="226"/>
                                            </p:txEl>
                                          </p:spTgt>
                                        </p:tgtEl>
                                      </p:cBhvr>
                                    </p:animEffect>
                                  </p:childTnLst>
                                </p:cTn>
                              </p:par>
                              <p:par>
                                <p:cTn id="52" presetID="10" presetClass="entr" fill="hold" nodeType="withEffect">
                                  <p:stCondLst>
                                    <p:cond delay="0"/>
                                  </p:stCondLst>
                                  <p:childTnLst>
                                    <p:set>
                                      <p:cBhvr>
                                        <p:cTn id="53" dur="1" fill="hold">
                                          <p:stCondLst>
                                            <p:cond delay="0"/>
                                          </p:stCondLst>
                                        </p:cTn>
                                        <p:tgtEl>
                                          <p:spTgt spid="168">
                                            <p:txEl>
                                              <p:pRg st="338" end="338"/>
                                            </p:txEl>
                                          </p:spTgt>
                                        </p:tgtEl>
                                        <p:attrNameLst>
                                          <p:attrName>style.visibility</p:attrName>
                                        </p:attrNameLst>
                                      </p:cBhvr>
                                      <p:to>
                                        <p:strVal val="visible"/>
                                      </p:to>
                                    </p:set>
                                    <p:animEffect transition="in" filter="fade">
                                      <p:cBhvr additive="repl">
                                        <p:cTn id="54" dur="1000"/>
                                        <p:tgtEl>
                                          <p:spTgt spid="168">
                                            <p:txEl>
                                              <p:pRg st="338" end="338"/>
                                            </p:txEl>
                                          </p:spTgt>
                                        </p:tgtEl>
                                      </p:cBhvr>
                                    </p:animEffect>
                                  </p:childTnLst>
                                </p:cTn>
                              </p:par>
                              <p:par>
                                <p:cTn id="55" presetID="10" presetClass="entr" fill="hold" nodeType="withEffect">
                                  <p:stCondLst>
                                    <p:cond delay="0"/>
                                  </p:stCondLst>
                                  <p:childTnLst>
                                    <p:set>
                                      <p:cBhvr>
                                        <p:cTn id="56" dur="1" fill="hold">
                                          <p:stCondLst>
                                            <p:cond delay="0"/>
                                          </p:stCondLst>
                                        </p:cTn>
                                        <p:tgtEl>
                                          <p:spTgt spid="168">
                                            <p:txEl>
                                              <p:pRg st="338" end="338"/>
                                            </p:txEl>
                                          </p:spTgt>
                                        </p:tgtEl>
                                        <p:attrNameLst>
                                          <p:attrName>style.visibility</p:attrName>
                                        </p:attrNameLst>
                                      </p:cBhvr>
                                      <p:to>
                                        <p:strVal val="visible"/>
                                      </p:to>
                                    </p:set>
                                    <p:animEffect transition="in" filter="fade">
                                      <p:cBhvr additive="repl">
                                        <p:cTn id="57" dur="1000"/>
                                        <p:tgtEl>
                                          <p:spTgt spid="168">
                                            <p:txEl>
                                              <p:pRg st="338" end="338"/>
                                            </p:txEl>
                                          </p:spTgt>
                                        </p:tgtEl>
                                      </p:cBhvr>
                                    </p:animEffect>
                                  </p:childTnLst>
                                </p:cTn>
                              </p:par>
                              <p:par>
                                <p:cTn id="58" presetID="10" presetClass="entr" fill="hold" nodeType="withEffect">
                                  <p:stCondLst>
                                    <p:cond delay="0"/>
                                  </p:stCondLst>
                                  <p:childTnLst>
                                    <p:set>
                                      <p:cBhvr>
                                        <p:cTn id="59" dur="1" fill="hold">
                                          <p:stCondLst>
                                            <p:cond delay="0"/>
                                          </p:stCondLst>
                                        </p:cTn>
                                        <p:tgtEl>
                                          <p:spTgt spid="168">
                                            <p:txEl>
                                              <p:pRg st="338" end="338"/>
                                            </p:txEl>
                                          </p:spTgt>
                                        </p:tgtEl>
                                        <p:attrNameLst>
                                          <p:attrName>style.visibility</p:attrName>
                                        </p:attrNameLst>
                                      </p:cBhvr>
                                      <p:to>
                                        <p:strVal val="visible"/>
                                      </p:to>
                                    </p:set>
                                    <p:animEffect transition="in" filter="fade">
                                      <p:cBhvr additive="repl">
                                        <p:cTn id="60" dur="1000"/>
                                        <p:tgtEl>
                                          <p:spTgt spid="168">
                                            <p:txEl>
                                              <p:pRg st="338" end="338"/>
                                            </p:txEl>
                                          </p:spTgt>
                                        </p:tgtEl>
                                      </p:cBhvr>
                                    </p:animEffect>
                                  </p:childTnLst>
                                </p:cTn>
                              </p:par>
                              <p:par>
                                <p:cTn id="61" presetID="10" presetClass="entr" fill="hold" nodeType="withEffect">
                                  <p:stCondLst>
                                    <p:cond delay="0"/>
                                  </p:stCondLst>
                                  <p:childTnLst>
                                    <p:set>
                                      <p:cBhvr>
                                        <p:cTn id="62" dur="1" fill="hold">
                                          <p:stCondLst>
                                            <p:cond delay="0"/>
                                          </p:stCondLst>
                                        </p:cTn>
                                        <p:tgtEl>
                                          <p:spTgt spid="168">
                                            <p:txEl>
                                              <p:pRg st="338" end="338"/>
                                            </p:txEl>
                                          </p:spTgt>
                                        </p:tgtEl>
                                        <p:attrNameLst>
                                          <p:attrName>style.visibility</p:attrName>
                                        </p:attrNameLst>
                                      </p:cBhvr>
                                      <p:to>
                                        <p:strVal val="visible"/>
                                      </p:to>
                                    </p:set>
                                    <p:animEffect transition="in" filter="fade">
                                      <p:cBhvr additive="repl">
                                        <p:cTn id="63" dur="1000"/>
                                        <p:tgtEl>
                                          <p:spTgt spid="168">
                                            <p:txEl>
                                              <p:pRg st="338" end="338"/>
                                            </p:txEl>
                                          </p:spTgt>
                                        </p:tgtEl>
                                      </p:cBhvr>
                                    </p:animEffect>
                                  </p:childTnLst>
                                </p:cTn>
                              </p:par>
                              <p:par>
                                <p:cTn id="64" presetID="10" presetClass="entr" fill="hold" nodeType="withEffect">
                                  <p:stCondLst>
                                    <p:cond delay="0"/>
                                  </p:stCondLst>
                                  <p:childTnLst>
                                    <p:set>
                                      <p:cBhvr>
                                        <p:cTn id="65" dur="1" fill="hold">
                                          <p:stCondLst>
                                            <p:cond delay="0"/>
                                          </p:stCondLst>
                                        </p:cTn>
                                        <p:tgtEl>
                                          <p:spTgt spid="168">
                                            <p:txEl>
                                              <p:pRg st="338" end="338"/>
                                            </p:txEl>
                                          </p:spTgt>
                                        </p:tgtEl>
                                        <p:attrNameLst>
                                          <p:attrName>style.visibility</p:attrName>
                                        </p:attrNameLst>
                                      </p:cBhvr>
                                      <p:to>
                                        <p:strVal val="visible"/>
                                      </p:to>
                                    </p:set>
                                    <p:animEffect transition="in" filter="fade">
                                      <p:cBhvr additive="repl">
                                        <p:cTn id="66" dur="1000"/>
                                        <p:tgtEl>
                                          <p:spTgt spid="168">
                                            <p:txEl>
                                              <p:pRg st="338" end="338"/>
                                            </p:txEl>
                                          </p:spTgt>
                                        </p:tgtEl>
                                      </p:cBhvr>
                                    </p:animEffect>
                                  </p:childTnLst>
                                </p:cTn>
                              </p:par>
                              <p:par>
                                <p:cTn id="67" presetID="10" presetClass="entr" fill="hold" nodeType="withEffect">
                                  <p:stCondLst>
                                    <p:cond delay="0"/>
                                  </p:stCondLst>
                                  <p:childTnLst>
                                    <p:set>
                                      <p:cBhvr>
                                        <p:cTn id="68" dur="1" fill="hold">
                                          <p:stCondLst>
                                            <p:cond delay="0"/>
                                          </p:stCondLst>
                                        </p:cTn>
                                        <p:tgtEl>
                                          <p:spTgt spid="168">
                                            <p:txEl>
                                              <p:pRg st="338" end="338"/>
                                            </p:txEl>
                                          </p:spTgt>
                                        </p:tgtEl>
                                        <p:attrNameLst>
                                          <p:attrName>style.visibility</p:attrName>
                                        </p:attrNameLst>
                                      </p:cBhvr>
                                      <p:to>
                                        <p:strVal val="visible"/>
                                      </p:to>
                                    </p:set>
                                    <p:animEffect transition="in" filter="fade">
                                      <p:cBhvr additive="repl">
                                        <p:cTn id="69" dur="1000"/>
                                        <p:tgtEl>
                                          <p:spTgt spid="168">
                                            <p:txEl>
                                              <p:pRg st="338" end="338"/>
                                            </p:txEl>
                                          </p:spTgt>
                                        </p:tgtEl>
                                      </p:cBhvr>
                                    </p:animEffect>
                                  </p:childTnLst>
                                </p:cTn>
                              </p:par>
                              <p:par>
                                <p:cTn id="70" presetID="10" presetClass="entr" fill="hold" nodeType="withEffect">
                                  <p:stCondLst>
                                    <p:cond delay="0"/>
                                  </p:stCondLst>
                                  <p:childTnLst>
                                    <p:set>
                                      <p:cBhvr>
                                        <p:cTn id="71" dur="1" fill="hold">
                                          <p:stCondLst>
                                            <p:cond delay="0"/>
                                          </p:stCondLst>
                                        </p:cTn>
                                        <p:tgtEl>
                                          <p:spTgt spid="168">
                                            <p:txEl>
                                              <p:pRg st="338" end="338"/>
                                            </p:txEl>
                                          </p:spTgt>
                                        </p:tgtEl>
                                        <p:attrNameLst>
                                          <p:attrName>style.visibility</p:attrName>
                                        </p:attrNameLst>
                                      </p:cBhvr>
                                      <p:to>
                                        <p:strVal val="visible"/>
                                      </p:to>
                                    </p:set>
                                    <p:animEffect transition="in" filter="fade">
                                      <p:cBhvr additive="repl">
                                        <p:cTn id="72" dur="1000"/>
                                        <p:tgtEl>
                                          <p:spTgt spid="168">
                                            <p:txEl>
                                              <p:pRg st="338" end="338"/>
                                            </p:txEl>
                                          </p:spTgt>
                                        </p:tgtEl>
                                      </p:cBhvr>
                                    </p:animEffect>
                                  </p:childTnLst>
                                </p:cTn>
                              </p:par>
                              <p:par>
                                <p:cTn id="73" presetID="10" presetClass="entr" fill="hold" nodeType="withEffect">
                                  <p:stCondLst>
                                    <p:cond delay="0"/>
                                  </p:stCondLst>
                                  <p:childTnLst>
                                    <p:set>
                                      <p:cBhvr>
                                        <p:cTn id="74" dur="1" fill="hold">
                                          <p:stCondLst>
                                            <p:cond delay="0"/>
                                          </p:stCondLst>
                                        </p:cTn>
                                        <p:tgtEl>
                                          <p:spTgt spid="168">
                                            <p:txEl>
                                              <p:pRg st="338" end="338"/>
                                            </p:txEl>
                                          </p:spTgt>
                                        </p:tgtEl>
                                        <p:attrNameLst>
                                          <p:attrName>style.visibility</p:attrName>
                                        </p:attrNameLst>
                                      </p:cBhvr>
                                      <p:to>
                                        <p:strVal val="visible"/>
                                      </p:to>
                                    </p:set>
                                    <p:animEffect transition="in" filter="fade">
                                      <p:cBhvr additive="repl">
                                        <p:cTn id="75" dur="1000"/>
                                        <p:tgtEl>
                                          <p:spTgt spid="168">
                                            <p:txEl>
                                              <p:pRg st="338" end="338"/>
                                            </p:txEl>
                                          </p:spTgt>
                                        </p:tgtEl>
                                      </p:cBhvr>
                                    </p:animEffect>
                                  </p:childTnLst>
                                </p:cTn>
                              </p:par>
                              <p:par>
                                <p:cTn id="76" presetID="10" presetClass="entr" fill="hold" nodeType="withEffect">
                                  <p:stCondLst>
                                    <p:cond delay="0"/>
                                  </p:stCondLst>
                                  <p:childTnLst>
                                    <p:set>
                                      <p:cBhvr>
                                        <p:cTn id="77" dur="1" fill="hold">
                                          <p:stCondLst>
                                            <p:cond delay="0"/>
                                          </p:stCondLst>
                                        </p:cTn>
                                        <p:tgtEl>
                                          <p:spTgt spid="168">
                                            <p:txEl>
                                              <p:pRg st="338" end="338"/>
                                            </p:txEl>
                                          </p:spTgt>
                                        </p:tgtEl>
                                        <p:attrNameLst>
                                          <p:attrName>style.visibility</p:attrName>
                                        </p:attrNameLst>
                                      </p:cBhvr>
                                      <p:to>
                                        <p:strVal val="visible"/>
                                      </p:to>
                                    </p:set>
                                    <p:animEffect transition="in" filter="fade">
                                      <p:cBhvr additive="repl">
                                        <p:cTn id="78" dur="1000"/>
                                        <p:tgtEl>
                                          <p:spTgt spid="168">
                                            <p:txEl>
                                              <p:pRg st="338" end="338"/>
                                            </p:txEl>
                                          </p:spTgt>
                                        </p:tgtEl>
                                      </p:cBhvr>
                                    </p:animEffect>
                                  </p:childTnLst>
                                </p:cTn>
                              </p:par>
                              <p:par>
                                <p:cTn id="79" presetID="10" presetClass="entr" fill="hold" nodeType="withEffect">
                                  <p:stCondLst>
                                    <p:cond delay="0"/>
                                  </p:stCondLst>
                                  <p:childTnLst>
                                    <p:set>
                                      <p:cBhvr>
                                        <p:cTn id="80" dur="1" fill="hold">
                                          <p:stCondLst>
                                            <p:cond delay="0"/>
                                          </p:stCondLst>
                                        </p:cTn>
                                        <p:tgtEl>
                                          <p:spTgt spid="168">
                                            <p:txEl>
                                              <p:pRg st="338" end="338"/>
                                            </p:txEl>
                                          </p:spTgt>
                                        </p:tgtEl>
                                        <p:attrNameLst>
                                          <p:attrName>style.visibility</p:attrName>
                                        </p:attrNameLst>
                                      </p:cBhvr>
                                      <p:to>
                                        <p:strVal val="visible"/>
                                      </p:to>
                                    </p:set>
                                    <p:animEffect transition="in" filter="fade">
                                      <p:cBhvr additive="repl">
                                        <p:cTn id="81" dur="1000"/>
                                        <p:tgtEl>
                                          <p:spTgt spid="168">
                                            <p:txEl>
                                              <p:pRg st="338" end="338"/>
                                            </p:txEl>
                                          </p:spTgt>
                                        </p:tgtEl>
                                      </p:cBhvr>
                                    </p:animEffect>
                                  </p:childTnLst>
                                </p:cTn>
                              </p:par>
                              <p:par>
                                <p:cTn id="82" presetID="10" presetClass="entr" fill="hold" nodeType="withEffect">
                                  <p:stCondLst>
                                    <p:cond delay="0"/>
                                  </p:stCondLst>
                                  <p:childTnLst>
                                    <p:set>
                                      <p:cBhvr>
                                        <p:cTn id="83" dur="1" fill="hold">
                                          <p:stCondLst>
                                            <p:cond delay="0"/>
                                          </p:stCondLst>
                                        </p:cTn>
                                        <p:tgtEl>
                                          <p:spTgt spid="168">
                                            <p:txEl>
                                              <p:pRg st="338" end="338"/>
                                            </p:txEl>
                                          </p:spTgt>
                                        </p:tgtEl>
                                        <p:attrNameLst>
                                          <p:attrName>style.visibility</p:attrName>
                                        </p:attrNameLst>
                                      </p:cBhvr>
                                      <p:to>
                                        <p:strVal val="visible"/>
                                      </p:to>
                                    </p:set>
                                    <p:animEffect transition="in" filter="fade">
                                      <p:cBhvr additive="repl">
                                        <p:cTn id="84" dur="1000"/>
                                        <p:tgtEl>
                                          <p:spTgt spid="168">
                                            <p:txEl>
                                              <p:pRg st="338" end="338"/>
                                            </p:txEl>
                                          </p:spTgt>
                                        </p:tgtEl>
                                      </p:cBhvr>
                                    </p:animEffect>
                                  </p:childTnLst>
                                </p:cTn>
                              </p:par>
                              <p:par>
                                <p:cTn id="85" presetID="10" presetClass="entr" fill="hold" nodeType="withEffect">
                                  <p:stCondLst>
                                    <p:cond delay="0"/>
                                  </p:stCondLst>
                                  <p:childTnLst>
                                    <p:set>
                                      <p:cBhvr>
                                        <p:cTn id="86" dur="1" fill="hold">
                                          <p:stCondLst>
                                            <p:cond delay="0"/>
                                          </p:stCondLst>
                                        </p:cTn>
                                        <p:tgtEl>
                                          <p:spTgt spid="168">
                                            <p:txEl>
                                              <p:pRg st="338" end="338"/>
                                            </p:txEl>
                                          </p:spTgt>
                                        </p:tgtEl>
                                        <p:attrNameLst>
                                          <p:attrName>style.visibility</p:attrName>
                                        </p:attrNameLst>
                                      </p:cBhvr>
                                      <p:to>
                                        <p:strVal val="visible"/>
                                      </p:to>
                                    </p:set>
                                    <p:animEffect transition="in" filter="fade">
                                      <p:cBhvr additive="repl">
                                        <p:cTn id="87" dur="1000"/>
                                        <p:tgtEl>
                                          <p:spTgt spid="168">
                                            <p:txEl>
                                              <p:pRg st="338" end="33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fill="hold" nodeType="clickEffect">
                                  <p:stCondLst>
                                    <p:cond delay="0"/>
                                  </p:stCondLst>
                                  <p:childTnLst>
                                    <p:set>
                                      <p:cBhvr>
                                        <p:cTn id="91" dur="1" fill="hold">
                                          <p:stCondLst>
                                            <p:cond delay="0"/>
                                          </p:stCondLst>
                                        </p:cTn>
                                        <p:tgtEl>
                                          <p:spTgt spid="169">
                                            <p:txEl>
                                              <p:pRg st="0" end="20"/>
                                            </p:txEl>
                                          </p:spTgt>
                                        </p:tgtEl>
                                        <p:attrNameLst>
                                          <p:attrName>style.visibility</p:attrName>
                                        </p:attrNameLst>
                                      </p:cBhvr>
                                      <p:to>
                                        <p:strVal val="visible"/>
                                      </p:to>
                                    </p:set>
                                    <p:animEffect transition="in" filter="fade">
                                      <p:cBhvr additive="repl">
                                        <p:cTn id="92" dur="1000"/>
                                        <p:tgtEl>
                                          <p:spTgt spid="169">
                                            <p:txEl>
                                              <p:pRg st="0" end="20"/>
                                            </p:txEl>
                                          </p:spTgt>
                                        </p:tgtEl>
                                      </p:cBhvr>
                                    </p:animEffect>
                                  </p:childTnLst>
                                </p:cTn>
                              </p:par>
                              <p:par>
                                <p:cTn id="93" presetID="10" presetClass="entr" fill="hold" nodeType="withEffect">
                                  <p:stCondLst>
                                    <p:cond delay="0"/>
                                  </p:stCondLst>
                                  <p:childTnLst>
                                    <p:set>
                                      <p:cBhvr>
                                        <p:cTn id="94" dur="1" fill="hold">
                                          <p:stCondLst>
                                            <p:cond delay="0"/>
                                          </p:stCondLst>
                                        </p:cTn>
                                        <p:tgtEl>
                                          <p:spTgt spid="169">
                                            <p:txEl>
                                              <p:pRg st="204" end="204"/>
                                            </p:txEl>
                                          </p:spTgt>
                                        </p:tgtEl>
                                        <p:attrNameLst>
                                          <p:attrName>style.visibility</p:attrName>
                                        </p:attrNameLst>
                                      </p:cBhvr>
                                      <p:to>
                                        <p:strVal val="visible"/>
                                      </p:to>
                                    </p:set>
                                    <p:animEffect transition="in" filter="fade">
                                      <p:cBhvr additive="repl">
                                        <p:cTn id="95" dur="1000"/>
                                        <p:tgtEl>
                                          <p:spTgt spid="169">
                                            <p:txEl>
                                              <p:pRg st="204" end="204"/>
                                            </p:txEl>
                                          </p:spTgt>
                                        </p:tgtEl>
                                      </p:cBhvr>
                                    </p:animEffect>
                                  </p:childTnLst>
                                </p:cTn>
                              </p:par>
                              <p:par>
                                <p:cTn id="96" presetID="10" presetClass="entr" fill="hold" nodeType="withEffect">
                                  <p:stCondLst>
                                    <p:cond delay="0"/>
                                  </p:stCondLst>
                                  <p:childTnLst>
                                    <p:set>
                                      <p:cBhvr>
                                        <p:cTn id="97" dur="1" fill="hold">
                                          <p:stCondLst>
                                            <p:cond delay="0"/>
                                          </p:stCondLst>
                                        </p:cTn>
                                        <p:tgtEl>
                                          <p:spTgt spid="169">
                                            <p:txEl>
                                              <p:pRg st="204" end="204"/>
                                            </p:txEl>
                                          </p:spTgt>
                                        </p:tgtEl>
                                        <p:attrNameLst>
                                          <p:attrName>style.visibility</p:attrName>
                                        </p:attrNameLst>
                                      </p:cBhvr>
                                      <p:to>
                                        <p:strVal val="visible"/>
                                      </p:to>
                                    </p:set>
                                    <p:animEffect transition="in" filter="fade">
                                      <p:cBhvr additive="repl">
                                        <p:cTn id="98" dur="1000"/>
                                        <p:tgtEl>
                                          <p:spTgt spid="169">
                                            <p:txEl>
                                              <p:pRg st="204" end="204"/>
                                            </p:txEl>
                                          </p:spTgt>
                                        </p:tgtEl>
                                      </p:cBhvr>
                                    </p:animEffect>
                                  </p:childTnLst>
                                </p:cTn>
                              </p:par>
                              <p:par>
                                <p:cTn id="99" presetID="10" presetClass="entr" fill="hold" nodeType="withEffect">
                                  <p:stCondLst>
                                    <p:cond delay="0"/>
                                  </p:stCondLst>
                                  <p:childTnLst>
                                    <p:set>
                                      <p:cBhvr>
                                        <p:cTn id="100" dur="1" fill="hold">
                                          <p:stCondLst>
                                            <p:cond delay="0"/>
                                          </p:stCondLst>
                                        </p:cTn>
                                        <p:tgtEl>
                                          <p:spTgt spid="169">
                                            <p:txEl>
                                              <p:pRg st="204" end="204"/>
                                            </p:txEl>
                                          </p:spTgt>
                                        </p:tgtEl>
                                        <p:attrNameLst>
                                          <p:attrName>style.visibility</p:attrName>
                                        </p:attrNameLst>
                                      </p:cBhvr>
                                      <p:to>
                                        <p:strVal val="visible"/>
                                      </p:to>
                                    </p:set>
                                    <p:animEffect transition="in" filter="fade">
                                      <p:cBhvr additive="repl">
                                        <p:cTn id="101" dur="1000"/>
                                        <p:tgtEl>
                                          <p:spTgt spid="169">
                                            <p:txEl>
                                              <p:pRg st="204" end="204"/>
                                            </p:txEl>
                                          </p:spTgt>
                                        </p:tgtEl>
                                      </p:cBhvr>
                                    </p:animEffect>
                                  </p:childTnLst>
                                </p:cTn>
                              </p:par>
                              <p:par>
                                <p:cTn id="102" presetID="10" presetClass="entr" fill="hold" nodeType="withEffect">
                                  <p:stCondLst>
                                    <p:cond delay="0"/>
                                  </p:stCondLst>
                                  <p:childTnLst>
                                    <p:set>
                                      <p:cBhvr>
                                        <p:cTn id="103" dur="1" fill="hold">
                                          <p:stCondLst>
                                            <p:cond delay="0"/>
                                          </p:stCondLst>
                                        </p:cTn>
                                        <p:tgtEl>
                                          <p:spTgt spid="169">
                                            <p:txEl>
                                              <p:pRg st="204" end="204"/>
                                            </p:txEl>
                                          </p:spTgt>
                                        </p:tgtEl>
                                        <p:attrNameLst>
                                          <p:attrName>style.visibility</p:attrName>
                                        </p:attrNameLst>
                                      </p:cBhvr>
                                      <p:to>
                                        <p:strVal val="visible"/>
                                      </p:to>
                                    </p:set>
                                    <p:animEffect transition="in" filter="fade">
                                      <p:cBhvr additive="repl">
                                        <p:cTn id="104" dur="1000"/>
                                        <p:tgtEl>
                                          <p:spTgt spid="169">
                                            <p:txEl>
                                              <p:pRg st="204" end="204"/>
                                            </p:txEl>
                                          </p:spTgt>
                                        </p:tgtEl>
                                      </p:cBhvr>
                                    </p:animEffect>
                                  </p:childTnLst>
                                </p:cTn>
                              </p:par>
                              <p:par>
                                <p:cTn id="105" presetID="10" presetClass="entr" fill="hold" nodeType="withEffect">
                                  <p:stCondLst>
                                    <p:cond delay="0"/>
                                  </p:stCondLst>
                                  <p:childTnLst>
                                    <p:set>
                                      <p:cBhvr>
                                        <p:cTn id="106" dur="1" fill="hold">
                                          <p:stCondLst>
                                            <p:cond delay="0"/>
                                          </p:stCondLst>
                                        </p:cTn>
                                        <p:tgtEl>
                                          <p:spTgt spid="169">
                                            <p:txEl>
                                              <p:pRg st="204" end="204"/>
                                            </p:txEl>
                                          </p:spTgt>
                                        </p:tgtEl>
                                        <p:attrNameLst>
                                          <p:attrName>style.visibility</p:attrName>
                                        </p:attrNameLst>
                                      </p:cBhvr>
                                      <p:to>
                                        <p:strVal val="visible"/>
                                      </p:to>
                                    </p:set>
                                    <p:animEffect transition="in" filter="fade">
                                      <p:cBhvr additive="repl">
                                        <p:cTn id="107" dur="1000"/>
                                        <p:tgtEl>
                                          <p:spTgt spid="169">
                                            <p:txEl>
                                              <p:pRg st="204" end="204"/>
                                            </p:txEl>
                                          </p:spTgt>
                                        </p:tgtEl>
                                      </p:cBhvr>
                                    </p:animEffect>
                                  </p:childTnLst>
                                </p:cTn>
                              </p:par>
                              <p:par>
                                <p:cTn id="108" presetID="10" presetClass="entr" fill="hold" nodeType="withEffect">
                                  <p:stCondLst>
                                    <p:cond delay="0"/>
                                  </p:stCondLst>
                                  <p:childTnLst>
                                    <p:set>
                                      <p:cBhvr>
                                        <p:cTn id="109" dur="1" fill="hold">
                                          <p:stCondLst>
                                            <p:cond delay="0"/>
                                          </p:stCondLst>
                                        </p:cTn>
                                        <p:tgtEl>
                                          <p:spTgt spid="169">
                                            <p:txEl>
                                              <p:pRg st="204" end="204"/>
                                            </p:txEl>
                                          </p:spTgt>
                                        </p:tgtEl>
                                        <p:attrNameLst>
                                          <p:attrName>style.visibility</p:attrName>
                                        </p:attrNameLst>
                                      </p:cBhvr>
                                      <p:to>
                                        <p:strVal val="visible"/>
                                      </p:to>
                                    </p:set>
                                    <p:animEffect transition="in" filter="fade">
                                      <p:cBhvr additive="repl">
                                        <p:cTn id="110" dur="1000"/>
                                        <p:tgtEl>
                                          <p:spTgt spid="169">
                                            <p:txEl>
                                              <p:pRg st="204" end="204"/>
                                            </p:txEl>
                                          </p:spTgt>
                                        </p:tgtEl>
                                      </p:cBhvr>
                                    </p:animEffect>
                                  </p:childTnLst>
                                </p:cTn>
                              </p:par>
                              <p:par>
                                <p:cTn id="111" presetID="10" presetClass="entr" fill="hold" nodeType="withEffect">
                                  <p:stCondLst>
                                    <p:cond delay="0"/>
                                  </p:stCondLst>
                                  <p:childTnLst>
                                    <p:set>
                                      <p:cBhvr>
                                        <p:cTn id="112" dur="1" fill="hold">
                                          <p:stCondLst>
                                            <p:cond delay="0"/>
                                          </p:stCondLst>
                                        </p:cTn>
                                        <p:tgtEl>
                                          <p:spTgt spid="169">
                                            <p:txEl>
                                              <p:pRg st="204" end="204"/>
                                            </p:txEl>
                                          </p:spTgt>
                                        </p:tgtEl>
                                        <p:attrNameLst>
                                          <p:attrName>style.visibility</p:attrName>
                                        </p:attrNameLst>
                                      </p:cBhvr>
                                      <p:to>
                                        <p:strVal val="visible"/>
                                      </p:to>
                                    </p:set>
                                    <p:animEffect transition="in" filter="fade">
                                      <p:cBhvr additive="repl">
                                        <p:cTn id="113" dur="1000"/>
                                        <p:tgtEl>
                                          <p:spTgt spid="169">
                                            <p:txEl>
                                              <p:pRg st="204" end="204"/>
                                            </p:txEl>
                                          </p:spTgt>
                                        </p:tgtEl>
                                      </p:cBhvr>
                                    </p:animEffect>
                                  </p:childTnLst>
                                </p:cTn>
                              </p:par>
                              <p:par>
                                <p:cTn id="114" presetID="10" presetClass="entr" fill="hold" nodeType="withEffect">
                                  <p:stCondLst>
                                    <p:cond delay="0"/>
                                  </p:stCondLst>
                                  <p:childTnLst>
                                    <p:set>
                                      <p:cBhvr>
                                        <p:cTn id="115" dur="1" fill="hold">
                                          <p:stCondLst>
                                            <p:cond delay="0"/>
                                          </p:stCondLst>
                                        </p:cTn>
                                        <p:tgtEl>
                                          <p:spTgt spid="169">
                                            <p:txEl>
                                              <p:pRg st="204" end="204"/>
                                            </p:txEl>
                                          </p:spTgt>
                                        </p:tgtEl>
                                        <p:attrNameLst>
                                          <p:attrName>style.visibility</p:attrName>
                                        </p:attrNameLst>
                                      </p:cBhvr>
                                      <p:to>
                                        <p:strVal val="visible"/>
                                      </p:to>
                                    </p:set>
                                    <p:animEffect transition="in" filter="fade">
                                      <p:cBhvr additive="repl">
                                        <p:cTn id="116" dur="1000"/>
                                        <p:tgtEl>
                                          <p:spTgt spid="169">
                                            <p:txEl>
                                              <p:pRg st="204" end="204"/>
                                            </p:txEl>
                                          </p:spTgt>
                                        </p:tgtEl>
                                      </p:cBhvr>
                                    </p:animEffect>
                                  </p:childTnLst>
                                </p:cTn>
                              </p:par>
                              <p:par>
                                <p:cTn id="117" presetID="10" presetClass="entr" fill="hold" nodeType="withEffect">
                                  <p:stCondLst>
                                    <p:cond delay="0"/>
                                  </p:stCondLst>
                                  <p:childTnLst>
                                    <p:set>
                                      <p:cBhvr>
                                        <p:cTn id="118" dur="1" fill="hold">
                                          <p:stCondLst>
                                            <p:cond delay="0"/>
                                          </p:stCondLst>
                                        </p:cTn>
                                        <p:tgtEl>
                                          <p:spTgt spid="169">
                                            <p:txEl>
                                              <p:pRg st="204" end="204"/>
                                            </p:txEl>
                                          </p:spTgt>
                                        </p:tgtEl>
                                        <p:attrNameLst>
                                          <p:attrName>style.visibility</p:attrName>
                                        </p:attrNameLst>
                                      </p:cBhvr>
                                      <p:to>
                                        <p:strVal val="visible"/>
                                      </p:to>
                                    </p:set>
                                    <p:animEffect transition="in" filter="fade">
                                      <p:cBhvr additive="repl">
                                        <p:cTn id="119" dur="1000"/>
                                        <p:tgtEl>
                                          <p:spTgt spid="169">
                                            <p:txEl>
                                              <p:pRg st="204" end="204"/>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fill="hold" nodeType="clickEffect">
                                  <p:stCondLst>
                                    <p:cond delay="0"/>
                                  </p:stCondLst>
                                  <p:childTnLst>
                                    <p:set>
                                      <p:cBhvr>
                                        <p:cTn id="123" dur="1" fill="hold">
                                          <p:stCondLst>
                                            <p:cond delay="0"/>
                                          </p:stCondLst>
                                        </p:cTn>
                                        <p:tgtEl>
                                          <p:spTgt spid="170">
                                            <p:txEl>
                                              <p:pRg st="0" end="11"/>
                                            </p:txEl>
                                          </p:spTgt>
                                        </p:tgtEl>
                                        <p:attrNameLst>
                                          <p:attrName>style.visibility</p:attrName>
                                        </p:attrNameLst>
                                      </p:cBhvr>
                                      <p:to>
                                        <p:strVal val="visible"/>
                                      </p:to>
                                    </p:set>
                                    <p:animEffect transition="in" filter="fade">
                                      <p:cBhvr additive="repl">
                                        <p:cTn id="124" dur="1000"/>
                                        <p:tgtEl>
                                          <p:spTgt spid="170">
                                            <p:txEl>
                                              <p:pRg st="0" end="11"/>
                                            </p:txEl>
                                          </p:spTgt>
                                        </p:tgtEl>
                                      </p:cBhvr>
                                    </p:animEffect>
                                  </p:childTnLst>
                                </p:cTn>
                              </p:par>
                              <p:par>
                                <p:cTn id="125" presetID="10" presetClass="entr" fill="hold" nodeType="withEffect">
                                  <p:stCondLst>
                                    <p:cond delay="0"/>
                                  </p:stCondLst>
                                  <p:childTnLst>
                                    <p:set>
                                      <p:cBhvr>
                                        <p:cTn id="126" dur="1" fill="hold">
                                          <p:stCondLst>
                                            <p:cond delay="0"/>
                                          </p:stCondLst>
                                        </p:cTn>
                                        <p:tgtEl>
                                          <p:spTgt spid="170">
                                            <p:txEl>
                                              <p:pRg st="172" end="172"/>
                                            </p:txEl>
                                          </p:spTgt>
                                        </p:tgtEl>
                                        <p:attrNameLst>
                                          <p:attrName>style.visibility</p:attrName>
                                        </p:attrNameLst>
                                      </p:cBhvr>
                                      <p:to>
                                        <p:strVal val="visible"/>
                                      </p:to>
                                    </p:set>
                                    <p:animEffect transition="in" filter="fade">
                                      <p:cBhvr additive="repl">
                                        <p:cTn id="127" dur="1000"/>
                                        <p:tgtEl>
                                          <p:spTgt spid="170">
                                            <p:txEl>
                                              <p:pRg st="172" end="172"/>
                                            </p:txEl>
                                          </p:spTgt>
                                        </p:tgtEl>
                                      </p:cBhvr>
                                    </p:animEffect>
                                  </p:childTnLst>
                                </p:cTn>
                              </p:par>
                              <p:par>
                                <p:cTn id="128" presetID="10" presetClass="entr" fill="hold" nodeType="withEffect">
                                  <p:stCondLst>
                                    <p:cond delay="0"/>
                                  </p:stCondLst>
                                  <p:childTnLst>
                                    <p:set>
                                      <p:cBhvr>
                                        <p:cTn id="129" dur="1" fill="hold">
                                          <p:stCondLst>
                                            <p:cond delay="0"/>
                                          </p:stCondLst>
                                        </p:cTn>
                                        <p:tgtEl>
                                          <p:spTgt spid="170">
                                            <p:txEl>
                                              <p:pRg st="172" end="172"/>
                                            </p:txEl>
                                          </p:spTgt>
                                        </p:tgtEl>
                                        <p:attrNameLst>
                                          <p:attrName>style.visibility</p:attrName>
                                        </p:attrNameLst>
                                      </p:cBhvr>
                                      <p:to>
                                        <p:strVal val="visible"/>
                                      </p:to>
                                    </p:set>
                                    <p:animEffect transition="in" filter="fade">
                                      <p:cBhvr additive="repl">
                                        <p:cTn id="130" dur="1000"/>
                                        <p:tgtEl>
                                          <p:spTgt spid="170">
                                            <p:txEl>
                                              <p:pRg st="172" end="172"/>
                                            </p:txEl>
                                          </p:spTgt>
                                        </p:tgtEl>
                                      </p:cBhvr>
                                    </p:animEffect>
                                  </p:childTnLst>
                                </p:cTn>
                              </p:par>
                              <p:par>
                                <p:cTn id="131" presetID="10" presetClass="entr" fill="hold" nodeType="withEffect">
                                  <p:stCondLst>
                                    <p:cond delay="0"/>
                                  </p:stCondLst>
                                  <p:childTnLst>
                                    <p:set>
                                      <p:cBhvr>
                                        <p:cTn id="132" dur="1" fill="hold">
                                          <p:stCondLst>
                                            <p:cond delay="0"/>
                                          </p:stCondLst>
                                        </p:cTn>
                                        <p:tgtEl>
                                          <p:spTgt spid="170">
                                            <p:txEl>
                                              <p:pRg st="172" end="172"/>
                                            </p:txEl>
                                          </p:spTgt>
                                        </p:tgtEl>
                                        <p:attrNameLst>
                                          <p:attrName>style.visibility</p:attrName>
                                        </p:attrNameLst>
                                      </p:cBhvr>
                                      <p:to>
                                        <p:strVal val="visible"/>
                                      </p:to>
                                    </p:set>
                                    <p:animEffect transition="in" filter="fade">
                                      <p:cBhvr additive="repl">
                                        <p:cTn id="133" dur="1000"/>
                                        <p:tgtEl>
                                          <p:spTgt spid="170">
                                            <p:txEl>
                                              <p:pRg st="172" end="172"/>
                                            </p:txEl>
                                          </p:spTgt>
                                        </p:tgtEl>
                                      </p:cBhvr>
                                    </p:animEffect>
                                  </p:childTnLst>
                                </p:cTn>
                              </p:par>
                              <p:par>
                                <p:cTn id="134" presetID="10" presetClass="entr" fill="hold" nodeType="withEffect">
                                  <p:stCondLst>
                                    <p:cond delay="0"/>
                                  </p:stCondLst>
                                  <p:childTnLst>
                                    <p:set>
                                      <p:cBhvr>
                                        <p:cTn id="135" dur="1" fill="hold">
                                          <p:stCondLst>
                                            <p:cond delay="0"/>
                                          </p:stCondLst>
                                        </p:cTn>
                                        <p:tgtEl>
                                          <p:spTgt spid="170">
                                            <p:txEl>
                                              <p:pRg st="172" end="172"/>
                                            </p:txEl>
                                          </p:spTgt>
                                        </p:tgtEl>
                                        <p:attrNameLst>
                                          <p:attrName>style.visibility</p:attrName>
                                        </p:attrNameLst>
                                      </p:cBhvr>
                                      <p:to>
                                        <p:strVal val="visible"/>
                                      </p:to>
                                    </p:set>
                                    <p:animEffect transition="in" filter="fade">
                                      <p:cBhvr additive="repl">
                                        <p:cTn id="136" dur="1000"/>
                                        <p:tgtEl>
                                          <p:spTgt spid="170">
                                            <p:txEl>
                                              <p:pRg st="172" end="172"/>
                                            </p:txEl>
                                          </p:spTgt>
                                        </p:tgtEl>
                                      </p:cBhvr>
                                    </p:animEffect>
                                  </p:childTnLst>
                                </p:cTn>
                              </p:par>
                              <p:par>
                                <p:cTn id="137" presetID="10" presetClass="entr" fill="hold" nodeType="withEffect">
                                  <p:stCondLst>
                                    <p:cond delay="0"/>
                                  </p:stCondLst>
                                  <p:childTnLst>
                                    <p:set>
                                      <p:cBhvr>
                                        <p:cTn id="138" dur="1" fill="hold">
                                          <p:stCondLst>
                                            <p:cond delay="0"/>
                                          </p:stCondLst>
                                        </p:cTn>
                                        <p:tgtEl>
                                          <p:spTgt spid="170">
                                            <p:txEl>
                                              <p:pRg st="172" end="172"/>
                                            </p:txEl>
                                          </p:spTgt>
                                        </p:tgtEl>
                                        <p:attrNameLst>
                                          <p:attrName>style.visibility</p:attrName>
                                        </p:attrNameLst>
                                      </p:cBhvr>
                                      <p:to>
                                        <p:strVal val="visible"/>
                                      </p:to>
                                    </p:set>
                                    <p:animEffect transition="in" filter="fade">
                                      <p:cBhvr additive="repl">
                                        <p:cTn id="139" dur="1000"/>
                                        <p:tgtEl>
                                          <p:spTgt spid="170">
                                            <p:txEl>
                                              <p:pRg st="172" end="172"/>
                                            </p:txEl>
                                          </p:spTgt>
                                        </p:tgtEl>
                                      </p:cBhvr>
                                    </p:animEffect>
                                  </p:childTnLst>
                                </p:cTn>
                              </p:par>
                              <p:par>
                                <p:cTn id="140" presetID="10" presetClass="entr" fill="hold" nodeType="withEffect">
                                  <p:stCondLst>
                                    <p:cond delay="0"/>
                                  </p:stCondLst>
                                  <p:childTnLst>
                                    <p:set>
                                      <p:cBhvr>
                                        <p:cTn id="141" dur="1" fill="hold">
                                          <p:stCondLst>
                                            <p:cond delay="0"/>
                                          </p:stCondLst>
                                        </p:cTn>
                                        <p:tgtEl>
                                          <p:spTgt spid="170">
                                            <p:txEl>
                                              <p:pRg st="172" end="172"/>
                                            </p:txEl>
                                          </p:spTgt>
                                        </p:tgtEl>
                                        <p:attrNameLst>
                                          <p:attrName>style.visibility</p:attrName>
                                        </p:attrNameLst>
                                      </p:cBhvr>
                                      <p:to>
                                        <p:strVal val="visible"/>
                                      </p:to>
                                    </p:set>
                                    <p:animEffect transition="in" filter="fade">
                                      <p:cBhvr additive="repl">
                                        <p:cTn id="142" dur="1000"/>
                                        <p:tgtEl>
                                          <p:spTgt spid="170">
                                            <p:txEl>
                                              <p:pRg st="172" end="17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178" name="Bildobjekt 6"/>
          <p:cNvPicPr/>
          <p:nvPr/>
        </p:nvPicPr>
        <p:blipFill>
          <a:blip r:embed="rId2"/>
          <a:stretch/>
        </p:blipFill>
        <p:spPr>
          <a:xfrm>
            <a:off x="816120" y="6310440"/>
            <a:ext cx="2424960" cy="266040"/>
          </a:xfrm>
          <a:prstGeom prst="rect">
            <a:avLst/>
          </a:prstGeom>
          <a:ln>
            <a:noFill/>
          </a:ln>
        </p:spPr>
      </p:pic>
      <p:pic>
        <p:nvPicPr>
          <p:cNvPr id="179" name="Picture 2"/>
          <p:cNvPicPr/>
          <p:nvPr/>
        </p:nvPicPr>
        <p:blipFill>
          <a:blip r:embed="rId3"/>
          <a:srcRect b="6045"/>
          <a:stretch/>
        </p:blipFill>
        <p:spPr>
          <a:xfrm>
            <a:off x="1800" y="0"/>
            <a:ext cx="9143280" cy="6857280"/>
          </a:xfrm>
          <a:prstGeom prst="rect">
            <a:avLst/>
          </a:prstGeom>
          <a:ln>
            <a:noFill/>
          </a:ln>
        </p:spPr>
      </p:pic>
      <p:sp>
        <p:nvSpPr>
          <p:cNvPr id="180" name="CustomShape 2"/>
          <p:cNvSpPr/>
          <p:nvPr/>
        </p:nvSpPr>
        <p:spPr>
          <a:xfrm>
            <a:off x="3645360" y="157680"/>
            <a:ext cx="1855800" cy="1496880"/>
          </a:xfrm>
          <a:prstGeom prst="heart">
            <a:avLst/>
          </a:prstGeom>
          <a:solidFill>
            <a:schemeClr val="tx2">
              <a:lumMod val="60000"/>
              <a:lumOff val="40000"/>
            </a:schemeClr>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1800" b="1" strike="noStrike" spc="-1">
                <a:solidFill>
                  <a:srgbClr val="FFFFFF"/>
                </a:solidFill>
                <a:uFill>
                  <a:solidFill>
                    <a:srgbClr val="FFFFFF"/>
                  </a:solidFill>
                </a:uFill>
                <a:latin typeface="Cambria"/>
                <a:ea typeface="ＭＳ Ｐゴシック"/>
              </a:rPr>
              <a:t>90 Jahre alt!!!</a:t>
            </a:r>
            <a:endParaRPr lang="de-DE" sz="1800" b="0" strike="noStrike" spc="-1">
              <a:solidFill>
                <a:srgbClr val="000000"/>
              </a:solidFill>
              <a:uFill>
                <a:solidFill>
                  <a:srgbClr val="FFFFFF"/>
                </a:solidFill>
              </a:uFill>
              <a:latin typeface="Arial"/>
            </a:endParaRPr>
          </a:p>
        </p:txBody>
      </p:sp>
      <p:sp>
        <p:nvSpPr>
          <p:cNvPr id="181"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20</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6" presetClass="entr"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str">
                                      <p:cBhvr additive="repl">
                                        <p:cTn id="7" dur="500" fill="hold">
                                          <p:stCondLst>
                                            <p:cond delay="0"/>
                                          </p:stCondLst>
                                        </p:cTn>
                                        <p:tgtEl>
                                          <p:spTgt spid="180"/>
                                        </p:tgtEl>
                                      </p:cBhvr>
                                    </p:anim>
                                    <p:anim calcmode="lin" valueType="num">
                                      <p:cBhvr additive="repl">
                                        <p:cTn id="8" dur="500" fill="hold">
                                          <p:stCondLst>
                                            <p:cond delay="0"/>
                                          </p:stCondLst>
                                        </p:cTn>
                                        <p:tgtEl>
                                          <p:spTgt spid="180"/>
                                        </p:tgtEl>
                                        <p:attrNameLst>
                                          <p:attrName>ppt_x</p:attrName>
                                        </p:attrNameLst>
                                      </p:cBhvr>
                                    </p:anim>
                                    <p:anim calcmode="lin" valueType="num">
                                      <p:cBhvr additive="repl">
                                        <p:cTn id="9" dur="1000" fill="hold">
                                          <p:stCondLst>
                                            <p:cond delay="0"/>
                                          </p:stCondLst>
                                        </p:cTn>
                                        <p:tgtEl>
                                          <p:spTgt spid="180"/>
                                        </p:tgtEl>
                                        <p:attrNameLst>
                                          <p:attrName>ppt_y</p:attrName>
                                        </p:attrNameLst>
                                      </p:cBhvr>
                                    </p:anim>
                                  </p:childTnLst>
                                </p:cTn>
                              </p:par>
                            </p:childTnLst>
                          </p:cTn>
                        </p:par>
                      </p:childTnLst>
                    </p:cTn>
                  </p:par>
                  <p:par>
                    <p:cTn id="10" fill="hold">
                      <p:stCondLst>
                        <p:cond delay="indefinite"/>
                      </p:stCondLst>
                      <p:childTnLst>
                        <p:par>
                          <p:cTn id="11" fill="hold">
                            <p:stCondLst>
                              <p:cond delay="0"/>
                            </p:stCondLst>
                            <p:childTnLst>
                              <p:par>
                                <p:cTn id="12" presetID="31" presetClass="entr" fill="hold" nodeType="clickEffect">
                                  <p:stCondLst>
                                    <p:cond delay="0"/>
                                  </p:stCondLst>
                                  <p:childTnLst>
                                    <p:set>
                                      <p:cBhvr>
                                        <p:cTn id="13" dur="1" fill="hold">
                                          <p:stCondLst>
                                            <p:cond delay="0"/>
                                          </p:stCondLst>
                                        </p:cTn>
                                        <p:tgtEl>
                                          <p:spTgt spid="179"/>
                                        </p:tgtEl>
                                        <p:attrNameLst>
                                          <p:attrName>style.visibility</p:attrName>
                                        </p:attrNameLst>
                                      </p:cBhvr>
                                      <p:to>
                                        <p:strVal val="visible"/>
                                      </p:to>
                                    </p:set>
                                    <p:anim calcmode="lin" valueType="str">
                                      <p:cBhvr additive="repl">
                                        <p:cTn id="14" dur="1000" fill="hold"/>
                                        <p:tgtEl>
                                          <p:spTgt spid="179"/>
                                        </p:tgtEl>
                                      </p:cBhvr>
                                      <p:tavLst>
                                        <p:tav tm="100000">
                                          <p:val>
                                            <p:strVal val="width"/>
                                          </p:val>
                                        </p:tav>
                                      </p:tavLst>
                                    </p:anim>
                                    <p:anim calcmode="lin" valueType="str">
                                      <p:cBhvr additive="repl">
                                        <p:cTn id="15" dur="1000" fill="hold"/>
                                        <p:tgtEl>
                                          <p:spTgt spid="179"/>
                                        </p:tgtEl>
                                      </p:cBhvr>
                                      <p:tavLst>
                                        <p:tav tm="100000">
                                          <p:val>
                                            <p:strVal val="height"/>
                                          </p:val>
                                        </p:tav>
                                      </p:tavLst>
                                    </p:anim>
                                    <p:anim calcmode="lin" valueType="str">
                                      <p:cBhvr additive="repl">
                                        <p:cTn id="16" dur="1000" fill="hold"/>
                                        <p:tgtEl>
                                          <p:spTgt spid="179"/>
                                        </p:tgtEl>
                                      </p:cBhvr>
                                      <p:tavLst>
                                        <p:tav tm="0">
                                          <p:val>
                                            <p:strVal val="90"/>
                                          </p:val>
                                        </p:tav>
                                        <p:tav tm="100000">
                                          <p:val>
                                            <p:strVal val="0"/>
                                          </p:val>
                                        </p:tav>
                                      </p:tavLst>
                                    </p:anim>
                                    <p:animEffect transition="in" filter="fade">
                                      <p:cBhvr additive="repl">
                                        <p:cTn id="1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Bildobjekt 6"/>
          <p:cNvPicPr/>
          <p:nvPr/>
        </p:nvPicPr>
        <p:blipFill>
          <a:blip r:embed="rId2"/>
          <a:stretch/>
        </p:blipFill>
        <p:spPr>
          <a:xfrm>
            <a:off x="816120" y="6310440"/>
            <a:ext cx="2424960" cy="266040"/>
          </a:xfrm>
          <a:prstGeom prst="rect">
            <a:avLst/>
          </a:prstGeom>
          <a:ln>
            <a:noFill/>
          </a:ln>
        </p:spPr>
      </p:pic>
      <p:sp>
        <p:nvSpPr>
          <p:cNvPr id="183" name="CustomShape 1"/>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21</a:t>
            </a:r>
            <a:endParaRPr lang="de-DE" sz="1800" b="0" strike="noStrike" spc="-1">
              <a:solidFill>
                <a:srgbClr val="000000"/>
              </a:solidFill>
              <a:uFill>
                <a:solidFill>
                  <a:srgbClr val="FFFFFF"/>
                </a:solidFill>
              </a:uFill>
              <a:latin typeface="Arial"/>
            </a:endParaRPr>
          </a:p>
        </p:txBody>
      </p:sp>
      <p:sp>
        <p:nvSpPr>
          <p:cNvPr id="184" name="CustomShape 2"/>
          <p:cNvSpPr/>
          <p:nvPr/>
        </p:nvSpPr>
        <p:spPr>
          <a:xfrm>
            <a:off x="441360" y="2060848"/>
            <a:ext cx="8578080" cy="376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57200" indent="-457200">
              <a:lnSpc>
                <a:spcPct val="100000"/>
              </a:lnSpc>
              <a:buAutoNum type="arabicPeriod"/>
            </a:pPr>
            <a:r>
              <a:rPr lang="de-DE" sz="2400" b="0" strike="noStrike" spc="-1" dirty="0" smtClean="0">
                <a:solidFill>
                  <a:srgbClr val="404040"/>
                </a:solidFill>
                <a:uFill>
                  <a:solidFill>
                    <a:srgbClr val="FFFFFF"/>
                  </a:solidFill>
                </a:uFill>
                <a:latin typeface="Cambria"/>
              </a:rPr>
              <a:t>Ich </a:t>
            </a:r>
            <a:r>
              <a:rPr lang="de-DE" sz="2400" b="0" strike="noStrike" spc="-1" dirty="0">
                <a:solidFill>
                  <a:srgbClr val="404040"/>
                </a:solidFill>
                <a:uFill>
                  <a:solidFill>
                    <a:srgbClr val="FFFFFF"/>
                  </a:solidFill>
                </a:uFill>
                <a:latin typeface="Cambria"/>
              </a:rPr>
              <a:t>wünschte ich hätte den Mut gehabt ein Leben zu leben, was mir gerecht wird, nicht das Leben was andere von mir erwarteten</a:t>
            </a:r>
            <a:r>
              <a:rPr lang="de-DE" sz="2400" b="0" strike="noStrike" spc="-1" dirty="0" smtClean="0">
                <a:solidFill>
                  <a:srgbClr val="404040"/>
                </a:solidFill>
                <a:uFill>
                  <a:solidFill>
                    <a:srgbClr val="FFFFFF"/>
                  </a:solidFill>
                </a:uFill>
                <a:latin typeface="Cambria"/>
              </a:rPr>
              <a:t>.</a:t>
            </a:r>
          </a:p>
          <a:p>
            <a:pPr marL="457200" indent="-457200">
              <a:lnSpc>
                <a:spcPct val="100000"/>
              </a:lnSpc>
              <a:buAutoNum type="arabicPeriod"/>
            </a:pPr>
            <a:endParaRPr lang="de-DE" sz="1000" b="0" strike="noStrike" spc="-1" dirty="0" smtClean="0">
              <a:solidFill>
                <a:srgbClr val="000000"/>
              </a:solidFill>
              <a:uFill>
                <a:solidFill>
                  <a:srgbClr val="FFFFFF"/>
                </a:solidFill>
              </a:uFill>
              <a:latin typeface="Arial"/>
            </a:endParaRPr>
          </a:p>
          <a:p>
            <a:pPr marL="514350" indent="-514350">
              <a:lnSpc>
                <a:spcPct val="100000"/>
              </a:lnSpc>
              <a:buAutoNum type="arabicPeriod" startAt="2"/>
            </a:pPr>
            <a:r>
              <a:rPr lang="de-DE" sz="2400" b="0" strike="noStrike" spc="-1" dirty="0" smtClean="0">
                <a:solidFill>
                  <a:srgbClr val="404040"/>
                </a:solidFill>
                <a:uFill>
                  <a:solidFill>
                    <a:srgbClr val="FFFFFF"/>
                  </a:solidFill>
                </a:uFill>
                <a:latin typeface="Cambria"/>
              </a:rPr>
              <a:t>Ich </a:t>
            </a:r>
            <a:r>
              <a:rPr lang="de-DE" sz="2400" b="0" strike="noStrike" spc="-1" dirty="0">
                <a:solidFill>
                  <a:srgbClr val="404040"/>
                </a:solidFill>
                <a:uFill>
                  <a:solidFill>
                    <a:srgbClr val="FFFFFF"/>
                  </a:solidFill>
                </a:uFill>
                <a:latin typeface="Cambria"/>
              </a:rPr>
              <a:t>wünschte ich hätte nicht so schwer gearbeitet.</a:t>
            </a:r>
            <a:r>
              <a:rPr lang="de-DE" sz="2400" b="0" strike="noStrike" spc="-1" dirty="0" smtClean="0">
                <a:solidFill>
                  <a:srgbClr val="404040"/>
                </a:solidFill>
                <a:uFill>
                  <a:solidFill>
                    <a:srgbClr val="FFFFFF"/>
                  </a:solidFill>
                </a:uFill>
                <a:latin typeface="Cambria"/>
              </a:rPr>
              <a:t> </a:t>
            </a:r>
          </a:p>
          <a:p>
            <a:pPr marL="514350" indent="-514350">
              <a:lnSpc>
                <a:spcPct val="100000"/>
              </a:lnSpc>
              <a:buAutoNum type="arabicPeriod" startAt="2"/>
            </a:pPr>
            <a:endParaRPr lang="de-DE" sz="1000" b="0" strike="noStrike" spc="-1" dirty="0" smtClean="0">
              <a:solidFill>
                <a:srgbClr val="000000"/>
              </a:solidFill>
              <a:uFill>
                <a:solidFill>
                  <a:srgbClr val="FFFFFF"/>
                </a:solidFill>
              </a:uFill>
              <a:latin typeface="Arial"/>
            </a:endParaRPr>
          </a:p>
          <a:p>
            <a:pPr marL="457200" indent="-457200">
              <a:lnSpc>
                <a:spcPct val="100000"/>
              </a:lnSpc>
              <a:buAutoNum type="arabicPeriod" startAt="3"/>
            </a:pPr>
            <a:r>
              <a:rPr lang="de-DE" sz="2400" b="0" strike="noStrike" spc="-1" dirty="0" smtClean="0">
                <a:solidFill>
                  <a:srgbClr val="404040"/>
                </a:solidFill>
                <a:uFill>
                  <a:solidFill>
                    <a:srgbClr val="FFFFFF"/>
                  </a:solidFill>
                </a:uFill>
                <a:latin typeface="Cambria"/>
              </a:rPr>
              <a:t>Ich </a:t>
            </a:r>
            <a:r>
              <a:rPr lang="de-DE" sz="2400" b="0" strike="noStrike" spc="-1" dirty="0">
                <a:solidFill>
                  <a:srgbClr val="404040"/>
                </a:solidFill>
                <a:uFill>
                  <a:solidFill>
                    <a:srgbClr val="FFFFFF"/>
                  </a:solidFill>
                </a:uFill>
                <a:latin typeface="Cambria"/>
              </a:rPr>
              <a:t>wünschte ich hätte den Mut gehabt meine Gefühle auszudrücken.</a:t>
            </a:r>
            <a:r>
              <a:rPr lang="de-DE" sz="2400" b="0" strike="noStrike" spc="-1" dirty="0" smtClean="0">
                <a:solidFill>
                  <a:srgbClr val="404040"/>
                </a:solidFill>
                <a:uFill>
                  <a:solidFill>
                    <a:srgbClr val="FFFFFF"/>
                  </a:solidFill>
                </a:uFill>
                <a:latin typeface="Cambria"/>
              </a:rPr>
              <a:t> </a:t>
            </a:r>
          </a:p>
          <a:p>
            <a:pPr marL="457200" indent="-457200">
              <a:lnSpc>
                <a:spcPct val="100000"/>
              </a:lnSpc>
              <a:buAutoNum type="arabicPeriod" startAt="3"/>
            </a:pPr>
            <a:endParaRPr lang="de-DE" sz="1000" b="0" strike="noStrike" spc="-1" dirty="0" smtClean="0">
              <a:solidFill>
                <a:srgbClr val="000000"/>
              </a:solidFill>
              <a:uFill>
                <a:solidFill>
                  <a:srgbClr val="FFFFFF"/>
                </a:solidFill>
              </a:uFill>
              <a:latin typeface="Arial"/>
            </a:endParaRPr>
          </a:p>
          <a:p>
            <a:pPr marL="457200" indent="-457200">
              <a:lnSpc>
                <a:spcPct val="100000"/>
              </a:lnSpc>
              <a:buAutoNum type="arabicPeriod" startAt="4"/>
            </a:pPr>
            <a:r>
              <a:rPr lang="de-DE" sz="2400" b="0" strike="noStrike" spc="-1" dirty="0" smtClean="0">
                <a:solidFill>
                  <a:srgbClr val="404040"/>
                </a:solidFill>
                <a:uFill>
                  <a:solidFill>
                    <a:srgbClr val="FFFFFF"/>
                  </a:solidFill>
                </a:uFill>
                <a:latin typeface="Cambria"/>
              </a:rPr>
              <a:t>Ich </a:t>
            </a:r>
            <a:r>
              <a:rPr lang="de-DE" sz="2400" b="0" strike="noStrike" spc="-1" dirty="0">
                <a:solidFill>
                  <a:srgbClr val="404040"/>
                </a:solidFill>
                <a:uFill>
                  <a:solidFill>
                    <a:srgbClr val="FFFFFF"/>
                  </a:solidFill>
                </a:uFill>
                <a:latin typeface="Cambria"/>
              </a:rPr>
              <a:t>wünschte ich hätte Kontakt zu meinen Freunden gehalten</a:t>
            </a:r>
            <a:r>
              <a:rPr lang="de-DE" sz="2400" b="0" strike="noStrike" spc="-1" dirty="0" smtClean="0">
                <a:solidFill>
                  <a:srgbClr val="404040"/>
                </a:solidFill>
                <a:uFill>
                  <a:solidFill>
                    <a:srgbClr val="FFFFFF"/>
                  </a:solidFill>
                </a:uFill>
                <a:latin typeface="Cambria"/>
              </a:rPr>
              <a:t>.</a:t>
            </a:r>
          </a:p>
          <a:p>
            <a:pPr marL="457200" indent="-457200">
              <a:lnSpc>
                <a:spcPct val="100000"/>
              </a:lnSpc>
              <a:buAutoNum type="arabicPeriod" startAt="4"/>
            </a:pPr>
            <a:endParaRPr lang="de-DE" sz="1000" b="0" strike="noStrike" spc="-1" dirty="0" smtClean="0">
              <a:solidFill>
                <a:srgbClr val="404040"/>
              </a:solidFill>
              <a:uFill>
                <a:solidFill>
                  <a:srgbClr val="FFFFFF"/>
                </a:solidFill>
              </a:uFill>
              <a:latin typeface="Cambria"/>
            </a:endParaRPr>
          </a:p>
          <a:p>
            <a:pPr marL="457200" indent="-457200">
              <a:lnSpc>
                <a:spcPct val="100000"/>
              </a:lnSpc>
              <a:buAutoNum type="arabicPeriod" startAt="4"/>
            </a:pPr>
            <a:r>
              <a:rPr lang="de-DE" sz="2400" b="0" strike="noStrike" spc="-1" dirty="0" smtClean="0">
                <a:solidFill>
                  <a:srgbClr val="404040"/>
                </a:solidFill>
                <a:uFill>
                  <a:solidFill>
                    <a:srgbClr val="FFFFFF"/>
                  </a:solidFill>
                </a:uFill>
                <a:latin typeface="Cambria"/>
              </a:rPr>
              <a:t>Ich </a:t>
            </a:r>
            <a:r>
              <a:rPr lang="de-DE" sz="2400" b="0" strike="noStrike" spc="-1" dirty="0">
                <a:solidFill>
                  <a:srgbClr val="404040"/>
                </a:solidFill>
                <a:uFill>
                  <a:solidFill>
                    <a:srgbClr val="FFFFFF"/>
                  </a:solidFill>
                </a:uFill>
                <a:latin typeface="Cambria"/>
              </a:rPr>
              <a:t>wünschte ich hätte mich selber glücklicher sein lassen. </a:t>
            </a:r>
            <a:endParaRPr lang="de-DE" sz="2400" b="0" strike="noStrike" spc="-1" dirty="0">
              <a:solidFill>
                <a:srgbClr val="000000"/>
              </a:solidFill>
              <a:uFill>
                <a:solidFill>
                  <a:srgbClr val="FFFFFF"/>
                </a:solidFill>
              </a:uFill>
              <a:latin typeface="Arial"/>
            </a:endParaRPr>
          </a:p>
          <a:p>
            <a:pPr>
              <a:lnSpc>
                <a:spcPct val="100000"/>
              </a:lnSpc>
            </a:pPr>
            <a:r>
              <a:rPr lang="de-DE" sz="2400" b="0" strike="noStrike" spc="-1" dirty="0">
                <a:solidFill>
                  <a:srgbClr val="404040"/>
                </a:solidFill>
                <a:uFill>
                  <a:solidFill>
                    <a:srgbClr val="FFFFFF"/>
                  </a:solidFill>
                </a:uFill>
                <a:latin typeface="Cambria"/>
              </a:rPr>
              <a:t>	</a:t>
            </a:r>
            <a:endParaRPr lang="de-DE" sz="1800" b="0" strike="noStrike" spc="-1" dirty="0">
              <a:solidFill>
                <a:srgbClr val="000000"/>
              </a:solidFill>
              <a:uFill>
                <a:solidFill>
                  <a:srgbClr val="FFFFFF"/>
                </a:solidFill>
              </a:uFill>
              <a:latin typeface="Arial"/>
            </a:endParaRPr>
          </a:p>
        </p:txBody>
      </p:sp>
      <p:sp>
        <p:nvSpPr>
          <p:cNvPr id="185" name="CustomShape 3"/>
          <p:cNvSpPr/>
          <p:nvPr/>
        </p:nvSpPr>
        <p:spPr>
          <a:xfrm>
            <a:off x="381000" y="393000"/>
            <a:ext cx="8228880" cy="10548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dirty="0">
                <a:solidFill>
                  <a:srgbClr val="31859C"/>
                </a:solidFill>
                <a:uFill>
                  <a:solidFill>
                    <a:srgbClr val="FFFFFF"/>
                  </a:solidFill>
                </a:uFill>
                <a:latin typeface="Arial"/>
                <a:ea typeface="DejaVu Sans"/>
              </a:rPr>
              <a:t>Eine Krankenschwester berichtet von den 5 Dingen die Menschen am Sterbebett am meisten bereuen:</a:t>
            </a:r>
            <a:endParaRPr lang="de-DE" sz="1800" b="0" strike="noStrike" spc="-1" dirty="0">
              <a:solidFill>
                <a:srgbClr val="000000"/>
              </a:solidFill>
              <a:uFill>
                <a:solidFill>
                  <a:srgbClr val="FFFFFF"/>
                </a:solidFill>
              </a:uFill>
              <a:latin typeface="Arial"/>
            </a:endParaRPr>
          </a:p>
        </p:txBody>
      </p:sp>
      <p:sp>
        <p:nvSpPr>
          <p:cNvPr id="186"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4">
                                            <p:txEl>
                                              <p:pRg st="0" end="122"/>
                                            </p:txEl>
                                          </p:spTgt>
                                        </p:tgtEl>
                                        <p:attrNameLst>
                                          <p:attrName>style.visibility</p:attrName>
                                        </p:attrNameLst>
                                      </p:cBhvr>
                                      <p:to>
                                        <p:strVal val="visible"/>
                                      </p:to>
                                    </p:set>
                                    <p:anim calcmode="lin" valueType="num">
                                      <p:cBhvr additive="repl">
                                        <p:cTn id="7" dur="500" fill="hold"/>
                                        <p:tgtEl>
                                          <p:spTgt spid="184">
                                            <p:txEl>
                                              <p:pRg st="0" end="122"/>
                                            </p:txEl>
                                          </p:spTgt>
                                        </p:tgtEl>
                                        <p:attrNameLst>
                                          <p:attrName>ppt_x</p:attrName>
                                        </p:attrNameLst>
                                      </p:cBhvr>
                                      <p:tavLst>
                                        <p:tav tm="0">
                                          <p:val>
                                            <p:strVal val="1+#ppt_w/2"/>
                                          </p:val>
                                        </p:tav>
                                        <p:tav tm="100000">
                                          <p:val>
                                            <p:strVal val="#ppt_x"/>
                                          </p:val>
                                        </p:tav>
                                      </p:tavLst>
                                    </p:anim>
                                    <p:anim calcmode="lin" valueType="num">
                                      <p:cBhvr additive="repl">
                                        <p:cTn id="8" dur="500" fill="hold"/>
                                        <p:tgtEl>
                                          <p:spTgt spid="184">
                                            <p:txEl>
                                              <p:pRg st="0" end="12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4417920" y="6305400"/>
            <a:ext cx="20181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4">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322" name="Bildobjekt 1"/>
          <p:cNvPicPr/>
          <p:nvPr/>
        </p:nvPicPr>
        <p:blipFill>
          <a:blip r:embed="rId2"/>
          <a:stretch/>
        </p:blipFill>
        <p:spPr>
          <a:xfrm>
            <a:off x="0" y="5246280"/>
            <a:ext cx="9142920" cy="1610640"/>
          </a:xfrm>
          <a:prstGeom prst="rect">
            <a:avLst/>
          </a:prstGeom>
          <a:ln>
            <a:noFill/>
          </a:ln>
        </p:spPr>
      </p:pic>
      <p:sp>
        <p:nvSpPr>
          <p:cNvPr id="323" name="CustomShape 2"/>
          <p:cNvSpPr/>
          <p:nvPr/>
        </p:nvSpPr>
        <p:spPr>
          <a:xfrm>
            <a:off x="6234120" y="63943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dirty="0" smtClean="0">
                <a:solidFill>
                  <a:srgbClr val="31859C"/>
                </a:solidFill>
                <a:uFill>
                  <a:solidFill>
                    <a:srgbClr val="FFFFFF"/>
                  </a:solidFill>
                </a:uFill>
                <a:latin typeface="Cambria"/>
                <a:ea typeface="ＭＳ Ｐゴシック"/>
              </a:rPr>
              <a:t>X</a:t>
            </a:r>
            <a:endParaRPr lang="de-DE" sz="1800" b="0" strike="noStrike" spc="-1" dirty="0">
              <a:solidFill>
                <a:srgbClr val="000000"/>
              </a:solidFill>
              <a:uFill>
                <a:solidFill>
                  <a:srgbClr val="FFFFFF"/>
                </a:solidFill>
              </a:uFill>
              <a:latin typeface="Arial"/>
            </a:endParaRPr>
          </a:p>
        </p:txBody>
      </p:sp>
      <p:sp>
        <p:nvSpPr>
          <p:cNvPr id="324" name="CustomShape 3"/>
          <p:cNvSpPr/>
          <p:nvPr/>
        </p:nvSpPr>
        <p:spPr>
          <a:xfrm>
            <a:off x="261280" y="1003180"/>
            <a:ext cx="9019080" cy="743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000" b="0" strike="noStrike" spc="-1" dirty="0" smtClean="0">
                <a:solidFill>
                  <a:srgbClr val="404040"/>
                </a:solidFill>
                <a:uFill>
                  <a:solidFill>
                    <a:srgbClr val="FFFFFF"/>
                  </a:solidFill>
                </a:uFill>
                <a:latin typeface="Cambria"/>
                <a:ea typeface="ＭＳ Ｐゴシック"/>
              </a:rPr>
              <a:t>Beginn mit </a:t>
            </a:r>
            <a:r>
              <a:rPr lang="de-DE" sz="2000" b="0" strike="noStrike" spc="-1" dirty="0">
                <a:solidFill>
                  <a:srgbClr val="404040"/>
                </a:solidFill>
                <a:uFill>
                  <a:solidFill>
                    <a:srgbClr val="FFFFFF"/>
                  </a:solidFill>
                </a:uFill>
                <a:latin typeface="Cambria"/>
                <a:ea typeface="ＭＳ Ｐゴシック"/>
              </a:rPr>
              <a:t>geschlossenen Füßen. </a:t>
            </a:r>
            <a:r>
              <a:rPr lang="de-DE" sz="2000" b="0" strike="noStrike" spc="-1" dirty="0" smtClean="0">
                <a:solidFill>
                  <a:srgbClr val="404040"/>
                </a:solidFill>
                <a:uFill>
                  <a:solidFill>
                    <a:srgbClr val="FFFFFF"/>
                  </a:solidFill>
                </a:uFill>
                <a:latin typeface="Cambria"/>
                <a:ea typeface="ＭＳ Ｐゴシック"/>
              </a:rPr>
              <a:t>Dann den linken </a:t>
            </a:r>
            <a:r>
              <a:rPr lang="de-DE" sz="2000" b="0" strike="noStrike" spc="-1" dirty="0">
                <a:solidFill>
                  <a:srgbClr val="404040"/>
                </a:solidFill>
                <a:uFill>
                  <a:solidFill>
                    <a:srgbClr val="FFFFFF"/>
                  </a:solidFill>
                </a:uFill>
                <a:latin typeface="Cambria"/>
                <a:ea typeface="ＭＳ Ｐゴシック"/>
              </a:rPr>
              <a:t>Fuß </a:t>
            </a:r>
            <a:r>
              <a:rPr lang="de-DE" sz="2000" b="0" strike="noStrike" spc="-1" dirty="0" smtClean="0">
                <a:solidFill>
                  <a:srgbClr val="404040"/>
                </a:solidFill>
                <a:uFill>
                  <a:solidFill>
                    <a:srgbClr val="FFFFFF"/>
                  </a:solidFill>
                </a:uFill>
                <a:latin typeface="Cambria"/>
                <a:ea typeface="ＭＳ Ｐゴシック"/>
              </a:rPr>
              <a:t> in Schulterbreite stellen.</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
        <p:nvSpPr>
          <p:cNvPr id="325" name="CustomShape 4"/>
          <p:cNvSpPr/>
          <p:nvPr/>
        </p:nvSpPr>
        <p:spPr>
          <a:xfrm>
            <a:off x="854060" y="469980"/>
            <a:ext cx="8228520" cy="5943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dirty="0">
                <a:solidFill>
                  <a:srgbClr val="31859C"/>
                </a:solidFill>
                <a:uFill>
                  <a:solidFill>
                    <a:srgbClr val="FFFFFF"/>
                  </a:solidFill>
                </a:uFill>
                <a:latin typeface="Arial"/>
                <a:ea typeface="ＭＳ Ｐゴシック"/>
              </a:rPr>
              <a:t>Die 5 Tiere – eine </a:t>
            </a:r>
            <a:r>
              <a:rPr lang="de-DE" sz="3200" b="1" strike="noStrike" spc="-1" dirty="0" err="1">
                <a:solidFill>
                  <a:srgbClr val="31859C"/>
                </a:solidFill>
                <a:uFill>
                  <a:solidFill>
                    <a:srgbClr val="FFFFFF"/>
                  </a:solidFill>
                </a:uFill>
                <a:latin typeface="Arial"/>
                <a:ea typeface="ＭＳ Ｐゴシック"/>
              </a:rPr>
              <a:t>Qigong</a:t>
            </a:r>
            <a:r>
              <a:rPr lang="de-DE" sz="3200" b="1" strike="noStrike" spc="-1" dirty="0">
                <a:solidFill>
                  <a:srgbClr val="31859C"/>
                </a:solidFill>
                <a:uFill>
                  <a:solidFill>
                    <a:srgbClr val="FFFFFF"/>
                  </a:solidFill>
                </a:uFill>
                <a:latin typeface="Arial"/>
                <a:ea typeface="ＭＳ Ｐゴシック"/>
              </a:rPr>
              <a:t>-Übung</a:t>
            </a:r>
            <a:endParaRPr lang="de-DE" sz="1800" b="0" strike="noStrike" spc="-1" dirty="0">
              <a:solidFill>
                <a:srgbClr val="000000"/>
              </a:solidFill>
              <a:uFill>
                <a:solidFill>
                  <a:srgbClr val="FFFFFF"/>
                </a:solidFill>
              </a:uFill>
              <a:latin typeface="Arial"/>
            </a:endParaRPr>
          </a:p>
        </p:txBody>
      </p:sp>
      <p:sp>
        <p:nvSpPr>
          <p:cNvPr id="326" name="CustomShape 5"/>
          <p:cNvSpPr/>
          <p:nvPr/>
        </p:nvSpPr>
        <p:spPr>
          <a:xfrm>
            <a:off x="349200" y="1421260"/>
            <a:ext cx="8685720" cy="55245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514440" indent="-513360">
              <a:lnSpc>
                <a:spcPct val="100000"/>
              </a:lnSpc>
            </a:pPr>
            <a:r>
              <a:rPr lang="de-DE" sz="2000" b="1" strike="noStrike" spc="-1" dirty="0">
                <a:solidFill>
                  <a:srgbClr val="404040"/>
                </a:solidFill>
                <a:uFill>
                  <a:solidFill>
                    <a:srgbClr val="FFFFFF"/>
                  </a:solidFill>
                </a:uFill>
                <a:latin typeface="Cambria"/>
                <a:ea typeface="ＭＳ Ｐゴシック"/>
              </a:rPr>
              <a:t>Der Hirsch</a:t>
            </a:r>
            <a:r>
              <a:rPr lang="de-DE" sz="2000" b="0" strike="noStrike" spc="-1" dirty="0">
                <a:solidFill>
                  <a:srgbClr val="404040"/>
                </a:solidFill>
                <a:uFill>
                  <a:solidFill>
                    <a:srgbClr val="FFFFFF"/>
                  </a:solidFill>
                </a:uFill>
                <a:latin typeface="Cambria"/>
                <a:ea typeface="ＭＳ Ｐゴシック"/>
              </a:rPr>
              <a:t>– </a:t>
            </a:r>
            <a:r>
              <a:rPr lang="de-DE" sz="2000" b="0" strike="noStrike" spc="-1" dirty="0" smtClean="0">
                <a:solidFill>
                  <a:srgbClr val="404040"/>
                </a:solidFill>
                <a:uFill>
                  <a:solidFill>
                    <a:srgbClr val="FFFFFF"/>
                  </a:solidFill>
                </a:uFill>
                <a:latin typeface="Cambria"/>
                <a:ea typeface="ＭＳ Ｐゴシック"/>
              </a:rPr>
              <a:t>Vorlehnen und starr auf </a:t>
            </a:r>
            <a:r>
              <a:rPr lang="de-DE" sz="2000" b="0" strike="noStrike" spc="-1" dirty="0">
                <a:solidFill>
                  <a:srgbClr val="404040"/>
                </a:solidFill>
                <a:uFill>
                  <a:solidFill>
                    <a:srgbClr val="FFFFFF"/>
                  </a:solidFill>
                </a:uFill>
                <a:latin typeface="Cambria"/>
                <a:ea typeface="ＭＳ Ｐゴシック"/>
              </a:rPr>
              <a:t>die </a:t>
            </a:r>
            <a:r>
              <a:rPr lang="de-DE" sz="2000" b="0" strike="noStrike" spc="-1" dirty="0" smtClean="0">
                <a:solidFill>
                  <a:srgbClr val="404040"/>
                </a:solidFill>
                <a:uFill>
                  <a:solidFill>
                    <a:srgbClr val="FFFFFF"/>
                  </a:solidFill>
                </a:uFill>
                <a:latin typeface="Cambria"/>
                <a:ea typeface="ＭＳ Ｐゴシック"/>
              </a:rPr>
              <a:t>weit</a:t>
            </a:r>
            <a:r>
              <a:rPr lang="de-DE" spc="-1" dirty="0">
                <a:solidFill>
                  <a:srgbClr val="000000"/>
                </a:solidFill>
                <a:uFill>
                  <a:solidFill>
                    <a:srgbClr val="FFFFFF"/>
                  </a:solidFill>
                </a:uFill>
                <a:latin typeface="Arial"/>
              </a:rPr>
              <a:t> </a:t>
            </a:r>
            <a:r>
              <a:rPr lang="de-DE" sz="2000" b="0" strike="noStrike" spc="-1" dirty="0" smtClean="0">
                <a:solidFill>
                  <a:srgbClr val="404040"/>
                </a:solidFill>
                <a:uFill>
                  <a:solidFill>
                    <a:srgbClr val="FFFFFF"/>
                  </a:solidFill>
                </a:uFill>
                <a:latin typeface="Cambria"/>
                <a:ea typeface="ＭＳ Ｐゴシック"/>
              </a:rPr>
              <a:t>entfernten Hügel schauen.</a:t>
            </a:r>
            <a:endParaRPr lang="de-DE" sz="1800" b="0" strike="noStrike" spc="-1" dirty="0">
              <a:solidFill>
                <a:srgbClr val="000000"/>
              </a:solidFill>
              <a:uFill>
                <a:solidFill>
                  <a:srgbClr val="FFFFFF"/>
                </a:solidFill>
              </a:uFill>
              <a:latin typeface="Arial"/>
            </a:endParaRPr>
          </a:p>
          <a:p>
            <a:pPr marL="457200" indent="-456120">
              <a:lnSpc>
                <a:spcPct val="100000"/>
              </a:lnSpc>
            </a:pPr>
            <a:endParaRPr lang="de-DE" sz="1000" b="0" strike="noStrike" spc="-1" dirty="0">
              <a:solidFill>
                <a:srgbClr val="000000"/>
              </a:solidFill>
              <a:uFill>
                <a:solidFill>
                  <a:srgbClr val="FFFFFF"/>
                </a:solidFill>
              </a:uFill>
              <a:latin typeface="Arial"/>
            </a:endParaRPr>
          </a:p>
          <a:p>
            <a:pPr marL="457200" indent="-456120">
              <a:lnSpc>
                <a:spcPct val="100000"/>
              </a:lnSpc>
            </a:pPr>
            <a:r>
              <a:rPr lang="de-DE" sz="2000" b="1" strike="noStrike" spc="-1" dirty="0">
                <a:solidFill>
                  <a:srgbClr val="404040"/>
                </a:solidFill>
                <a:uFill>
                  <a:solidFill>
                    <a:srgbClr val="FFFFFF"/>
                  </a:solidFill>
                </a:uFill>
                <a:latin typeface="Cambria"/>
                <a:ea typeface="ＭＳ Ｐゴシック"/>
              </a:rPr>
              <a:t>Der Bär </a:t>
            </a:r>
            <a:r>
              <a:rPr lang="de-DE" sz="2000" b="0" strike="noStrike" spc="-1" dirty="0">
                <a:solidFill>
                  <a:srgbClr val="404040"/>
                </a:solidFill>
                <a:uFill>
                  <a:solidFill>
                    <a:srgbClr val="FFFFFF"/>
                  </a:solidFill>
                </a:uFill>
                <a:latin typeface="Cambria"/>
                <a:ea typeface="ＭＳ Ｐゴシック"/>
              </a:rPr>
              <a:t>– </a:t>
            </a:r>
            <a:r>
              <a:rPr lang="de-DE" sz="2000" b="0" strike="noStrike" spc="-1" dirty="0" smtClean="0">
                <a:solidFill>
                  <a:srgbClr val="404040"/>
                </a:solidFill>
                <a:uFill>
                  <a:solidFill>
                    <a:srgbClr val="FFFFFF"/>
                  </a:solidFill>
                </a:uFill>
                <a:latin typeface="Cambria"/>
                <a:ea typeface="ＭＳ Ｐゴシック"/>
              </a:rPr>
              <a:t>Den </a:t>
            </a:r>
            <a:r>
              <a:rPr lang="de-DE" sz="2000" b="0" strike="noStrike" spc="-1" dirty="0">
                <a:solidFill>
                  <a:srgbClr val="404040"/>
                </a:solidFill>
                <a:uFill>
                  <a:solidFill>
                    <a:srgbClr val="FFFFFF"/>
                  </a:solidFill>
                </a:uFill>
                <a:latin typeface="Cambria"/>
                <a:ea typeface="ＭＳ Ｐゴシック"/>
              </a:rPr>
              <a:t>Oberkörper </a:t>
            </a:r>
            <a:r>
              <a:rPr lang="de-DE" sz="2000" b="0" strike="noStrike" spc="-1" dirty="0" smtClean="0">
                <a:solidFill>
                  <a:srgbClr val="404040"/>
                </a:solidFill>
                <a:uFill>
                  <a:solidFill>
                    <a:srgbClr val="FFFFFF"/>
                  </a:solidFill>
                </a:uFill>
                <a:latin typeface="Cambria"/>
                <a:ea typeface="ＭＳ Ｐゴシック"/>
              </a:rPr>
              <a:t>vorbeugen </a:t>
            </a:r>
            <a:r>
              <a:rPr lang="de-DE" sz="2000" b="0" strike="noStrike" spc="-1" dirty="0">
                <a:solidFill>
                  <a:srgbClr val="404040"/>
                </a:solidFill>
                <a:uFill>
                  <a:solidFill>
                    <a:srgbClr val="FFFFFF"/>
                  </a:solidFill>
                </a:uFill>
                <a:latin typeface="Cambria"/>
                <a:ea typeface="ＭＳ Ｐゴシック"/>
              </a:rPr>
              <a:t>bis auf Hüfthöhe und </a:t>
            </a:r>
            <a:r>
              <a:rPr lang="de-DE" sz="2000" b="0" strike="noStrike" spc="-1" dirty="0" smtClean="0">
                <a:solidFill>
                  <a:srgbClr val="404040"/>
                </a:solidFill>
                <a:uFill>
                  <a:solidFill>
                    <a:srgbClr val="FFFFFF"/>
                  </a:solidFill>
                </a:uFill>
                <a:latin typeface="Cambria"/>
                <a:ea typeface="ＭＳ Ｐゴシック"/>
              </a:rPr>
              <a:t>den </a:t>
            </a:r>
            <a:r>
              <a:rPr lang="de-DE" sz="2000" b="0" strike="noStrike" spc="-1" dirty="0">
                <a:solidFill>
                  <a:srgbClr val="404040"/>
                </a:solidFill>
                <a:uFill>
                  <a:solidFill>
                    <a:srgbClr val="FFFFFF"/>
                  </a:solidFill>
                </a:uFill>
                <a:latin typeface="Cambria"/>
                <a:ea typeface="ＭＳ Ｐゴシック"/>
              </a:rPr>
              <a:t>Kopf </a:t>
            </a:r>
            <a:r>
              <a:rPr lang="de-DE" sz="2000" b="0" strike="noStrike" spc="-1" dirty="0" smtClean="0">
                <a:solidFill>
                  <a:srgbClr val="404040"/>
                </a:solidFill>
                <a:uFill>
                  <a:solidFill>
                    <a:srgbClr val="FFFFFF"/>
                  </a:solidFill>
                </a:uFill>
                <a:latin typeface="Cambria"/>
                <a:ea typeface="ＭＳ Ｐゴシック"/>
              </a:rPr>
              <a:t>hängen lassen. </a:t>
            </a:r>
            <a:endParaRPr lang="de-DE" sz="1800" b="0" strike="noStrike" spc="-1" dirty="0">
              <a:solidFill>
                <a:srgbClr val="000000"/>
              </a:solidFill>
              <a:uFill>
                <a:solidFill>
                  <a:srgbClr val="FFFFFF"/>
                </a:solidFill>
              </a:uFill>
              <a:latin typeface="Arial"/>
            </a:endParaRPr>
          </a:p>
          <a:p>
            <a:pPr marL="457200" indent="-456120">
              <a:lnSpc>
                <a:spcPct val="100000"/>
              </a:lnSpc>
            </a:pPr>
            <a:endParaRPr lang="de-DE" sz="1000" b="0" strike="noStrike" spc="-1" dirty="0">
              <a:solidFill>
                <a:srgbClr val="000000"/>
              </a:solidFill>
              <a:uFill>
                <a:solidFill>
                  <a:srgbClr val="FFFFFF"/>
                </a:solidFill>
              </a:uFill>
              <a:latin typeface="Arial"/>
            </a:endParaRPr>
          </a:p>
          <a:p>
            <a:pPr marL="457200" indent="-456120">
              <a:lnSpc>
                <a:spcPct val="90000"/>
              </a:lnSpc>
            </a:pPr>
            <a:r>
              <a:rPr lang="de-DE" sz="2000" b="1" strike="noStrike" spc="-1" dirty="0">
                <a:solidFill>
                  <a:srgbClr val="404040"/>
                </a:solidFill>
                <a:uFill>
                  <a:solidFill>
                    <a:srgbClr val="FFFFFF"/>
                  </a:solidFill>
                </a:uFill>
                <a:latin typeface="Cambria"/>
                <a:ea typeface="ＭＳ Ｐゴシック"/>
              </a:rPr>
              <a:t>Der Affe </a:t>
            </a:r>
            <a:r>
              <a:rPr lang="de-DE" sz="2000" b="0" strike="noStrike" spc="-1" dirty="0">
                <a:solidFill>
                  <a:srgbClr val="404040"/>
                </a:solidFill>
                <a:uFill>
                  <a:solidFill>
                    <a:srgbClr val="FFFFFF"/>
                  </a:solidFill>
                </a:uFill>
                <a:latin typeface="Cambria"/>
                <a:ea typeface="ＭＳ Ｐゴシック"/>
              </a:rPr>
              <a:t>– </a:t>
            </a:r>
            <a:r>
              <a:rPr lang="de-DE" sz="2000" b="0" strike="noStrike" spc="-1" dirty="0" smtClean="0">
                <a:solidFill>
                  <a:srgbClr val="404040"/>
                </a:solidFill>
                <a:uFill>
                  <a:solidFill>
                    <a:srgbClr val="FFFFFF"/>
                  </a:solidFill>
                </a:uFill>
                <a:latin typeface="Cambria"/>
                <a:ea typeface="ＭＳ Ｐゴシック"/>
              </a:rPr>
              <a:t>Die Hände </a:t>
            </a:r>
            <a:r>
              <a:rPr lang="de-DE" sz="2000" b="0" strike="noStrike" spc="-1" dirty="0">
                <a:solidFill>
                  <a:srgbClr val="404040"/>
                </a:solidFill>
                <a:uFill>
                  <a:solidFill>
                    <a:srgbClr val="FFFFFF"/>
                  </a:solidFill>
                </a:uFill>
                <a:latin typeface="Cambria"/>
                <a:ea typeface="ＭＳ Ｐゴシック"/>
              </a:rPr>
              <a:t>in </a:t>
            </a:r>
            <a:r>
              <a:rPr lang="de-DE" sz="2000" b="0" strike="noStrike" spc="-1" dirty="0" smtClean="0">
                <a:solidFill>
                  <a:srgbClr val="404040"/>
                </a:solidFill>
                <a:uFill>
                  <a:solidFill>
                    <a:srgbClr val="FFFFFF"/>
                  </a:solidFill>
                </a:uFill>
                <a:latin typeface="Cambria"/>
                <a:ea typeface="ＭＳ Ｐゴシック"/>
              </a:rPr>
              <a:t>Schalenposition halten, herunterbeugen</a:t>
            </a:r>
            <a:r>
              <a:rPr lang="de-DE" sz="2000" spc="-1" dirty="0">
                <a:solidFill>
                  <a:srgbClr val="404040"/>
                </a:solidFill>
                <a:uFill>
                  <a:solidFill>
                    <a:srgbClr val="FFFFFF"/>
                  </a:solidFill>
                </a:uFill>
                <a:latin typeface="Cambria"/>
                <a:ea typeface="ＭＳ Ｐゴシック"/>
              </a:rPr>
              <a:t> </a:t>
            </a:r>
            <a:r>
              <a:rPr lang="de-DE" sz="2000" b="0" strike="noStrike" spc="-1" dirty="0" smtClean="0">
                <a:solidFill>
                  <a:srgbClr val="404040"/>
                </a:solidFill>
                <a:uFill>
                  <a:solidFill>
                    <a:srgbClr val="FFFFFF"/>
                  </a:solidFill>
                </a:uFill>
                <a:latin typeface="Cambria"/>
                <a:ea typeface="ＭＳ Ｐゴシック"/>
              </a:rPr>
              <a:t>und Handvoll Energie schöpfen vom </a:t>
            </a:r>
            <a:r>
              <a:rPr lang="de-DE" sz="2000" b="0" strike="noStrike" spc="-1" dirty="0">
                <a:solidFill>
                  <a:srgbClr val="404040"/>
                </a:solidFill>
                <a:uFill>
                  <a:solidFill>
                    <a:srgbClr val="FFFFFF"/>
                  </a:solidFill>
                </a:uFill>
                <a:latin typeface="Cambria"/>
                <a:ea typeface="ＭＳ Ｐゴシック"/>
              </a:rPr>
              <a:t>Boden hinter </a:t>
            </a:r>
            <a:r>
              <a:rPr lang="de-DE" sz="2000" b="0" strike="noStrike" spc="-1" dirty="0" smtClean="0">
                <a:solidFill>
                  <a:srgbClr val="404040"/>
                </a:solidFill>
                <a:uFill>
                  <a:solidFill>
                    <a:srgbClr val="FFFFFF"/>
                  </a:solidFill>
                </a:uFill>
                <a:latin typeface="Cambria"/>
                <a:ea typeface="ＭＳ Ｐゴシック"/>
              </a:rPr>
              <a:t>den Füßen. Dann die Hände nah nah </a:t>
            </a:r>
            <a:r>
              <a:rPr lang="de-DE" sz="2000" b="0" strike="noStrike" spc="-1" dirty="0">
                <a:solidFill>
                  <a:srgbClr val="404040"/>
                </a:solidFill>
                <a:uFill>
                  <a:solidFill>
                    <a:srgbClr val="FFFFFF"/>
                  </a:solidFill>
                </a:uFill>
                <a:latin typeface="Cambria"/>
                <a:ea typeface="ＭＳ Ｐゴシック"/>
              </a:rPr>
              <a:t>am </a:t>
            </a:r>
            <a:r>
              <a:rPr lang="de-DE" sz="2000" b="0" strike="noStrike" spc="-1" dirty="0" smtClean="0">
                <a:solidFill>
                  <a:srgbClr val="404040"/>
                </a:solidFill>
                <a:uFill>
                  <a:solidFill>
                    <a:srgbClr val="FFFFFF"/>
                  </a:solidFill>
                </a:uFill>
                <a:latin typeface="Cambria"/>
                <a:ea typeface="ＭＳ Ｐゴシック"/>
              </a:rPr>
              <a:t>Körper führen, </a:t>
            </a:r>
            <a:r>
              <a:rPr lang="de-DE" sz="2000" b="0" strike="noStrike" spc="-1" dirty="0">
                <a:solidFill>
                  <a:srgbClr val="404040"/>
                </a:solidFill>
                <a:uFill>
                  <a:solidFill>
                    <a:srgbClr val="FFFFFF"/>
                  </a:solidFill>
                </a:uFill>
                <a:latin typeface="Cambria"/>
                <a:ea typeface="ＭＳ Ｐゴシック"/>
              </a:rPr>
              <a:t>zum Herzen, </a:t>
            </a:r>
            <a:r>
              <a:rPr lang="de-DE" sz="2000" b="0" strike="noStrike" spc="-1" dirty="0" smtClean="0">
                <a:solidFill>
                  <a:srgbClr val="404040"/>
                </a:solidFill>
                <a:uFill>
                  <a:solidFill>
                    <a:srgbClr val="FFFFFF"/>
                  </a:solidFill>
                </a:uFill>
                <a:latin typeface="Cambria"/>
                <a:ea typeface="ＭＳ Ｐゴシック"/>
              </a:rPr>
              <a:t>die Hände so strecken </a:t>
            </a:r>
            <a:r>
              <a:rPr lang="de-DE" sz="2000" b="0" strike="noStrike" spc="-1" dirty="0">
                <a:solidFill>
                  <a:srgbClr val="404040"/>
                </a:solidFill>
                <a:uFill>
                  <a:solidFill>
                    <a:srgbClr val="FFFFFF"/>
                  </a:solidFill>
                </a:uFill>
                <a:latin typeface="Cambria"/>
                <a:ea typeface="ＭＳ Ｐゴシック"/>
              </a:rPr>
              <a:t>als ob </a:t>
            </a:r>
            <a:r>
              <a:rPr lang="de-DE" sz="2000" b="0" strike="noStrike" spc="-1" dirty="0" smtClean="0">
                <a:solidFill>
                  <a:srgbClr val="404040"/>
                </a:solidFill>
                <a:uFill>
                  <a:solidFill>
                    <a:srgbClr val="FFFFFF"/>
                  </a:solidFill>
                </a:uFill>
                <a:latin typeface="Cambria"/>
                <a:ea typeface="ＭＳ Ｐゴシック"/>
              </a:rPr>
              <a:t>der Affe ein</a:t>
            </a:r>
          </a:p>
          <a:p>
            <a:pPr marL="457200" indent="-456120">
              <a:lnSpc>
                <a:spcPct val="90000"/>
              </a:lnSpc>
            </a:pPr>
            <a:r>
              <a:rPr lang="de-DE" sz="2000" b="0" strike="noStrike" spc="-1" dirty="0" smtClean="0">
                <a:solidFill>
                  <a:srgbClr val="404040"/>
                </a:solidFill>
                <a:uFill>
                  <a:solidFill>
                    <a:srgbClr val="FFFFFF"/>
                  </a:solidFill>
                </a:uFill>
                <a:latin typeface="Cambria"/>
                <a:ea typeface="ＭＳ Ｐゴシック"/>
              </a:rPr>
              <a:t>	Geschenk </a:t>
            </a:r>
            <a:r>
              <a:rPr lang="de-DE" sz="2000" b="0" strike="noStrike" spc="-1" dirty="0">
                <a:solidFill>
                  <a:srgbClr val="404040"/>
                </a:solidFill>
                <a:uFill>
                  <a:solidFill>
                    <a:srgbClr val="FFFFFF"/>
                  </a:solidFill>
                </a:uFill>
                <a:latin typeface="Cambria"/>
                <a:ea typeface="ＭＳ Ｐゴシック"/>
              </a:rPr>
              <a:t>überreichen </a:t>
            </a:r>
            <a:r>
              <a:rPr lang="de-DE" sz="2000" b="0" strike="noStrike" spc="-1" dirty="0" smtClean="0">
                <a:solidFill>
                  <a:srgbClr val="404040"/>
                </a:solidFill>
                <a:uFill>
                  <a:solidFill>
                    <a:srgbClr val="FFFFFF"/>
                  </a:solidFill>
                </a:uFill>
                <a:latin typeface="Cambria"/>
                <a:ea typeface="ＭＳ Ｐゴシック"/>
              </a:rPr>
              <a:t>will und die Hände </a:t>
            </a:r>
            <a:r>
              <a:rPr lang="de-DE" sz="2000" b="0" strike="noStrike" spc="-1" dirty="0">
                <a:solidFill>
                  <a:srgbClr val="404040"/>
                </a:solidFill>
                <a:uFill>
                  <a:solidFill>
                    <a:srgbClr val="FFFFFF"/>
                  </a:solidFill>
                </a:uFill>
                <a:latin typeface="Cambria"/>
                <a:ea typeface="ＭＳ Ｐゴシック"/>
              </a:rPr>
              <a:t>wieder </a:t>
            </a:r>
            <a:r>
              <a:rPr lang="de-DE" sz="2000" b="0" strike="noStrike" spc="-1" dirty="0" smtClean="0">
                <a:solidFill>
                  <a:srgbClr val="404040"/>
                </a:solidFill>
                <a:uFill>
                  <a:solidFill>
                    <a:srgbClr val="FFFFFF"/>
                  </a:solidFill>
                </a:uFill>
                <a:latin typeface="Cambria"/>
                <a:ea typeface="ＭＳ Ｐゴシック"/>
              </a:rPr>
              <a:t>herunter führen. </a:t>
            </a:r>
            <a:endParaRPr lang="de-DE" sz="1800" b="0" strike="noStrike" spc="-1" dirty="0">
              <a:solidFill>
                <a:srgbClr val="000000"/>
              </a:solidFill>
              <a:uFill>
                <a:solidFill>
                  <a:srgbClr val="FFFFFF"/>
                </a:solidFill>
              </a:uFill>
              <a:latin typeface="Arial"/>
            </a:endParaRPr>
          </a:p>
          <a:p>
            <a:pPr marL="457200" indent="-456120">
              <a:lnSpc>
                <a:spcPct val="90000"/>
              </a:lnSpc>
            </a:pPr>
            <a:endParaRPr lang="de-DE" sz="1000" b="0" strike="noStrike" spc="-1" dirty="0">
              <a:solidFill>
                <a:srgbClr val="000000"/>
              </a:solidFill>
              <a:uFill>
                <a:solidFill>
                  <a:srgbClr val="FFFFFF"/>
                </a:solidFill>
              </a:uFill>
              <a:latin typeface="Arial"/>
            </a:endParaRPr>
          </a:p>
          <a:p>
            <a:pPr marL="457200" indent="-456120">
              <a:lnSpc>
                <a:spcPct val="100000"/>
              </a:lnSpc>
            </a:pPr>
            <a:r>
              <a:rPr lang="de-DE" sz="2000" b="1" strike="noStrike" spc="-1" dirty="0">
                <a:solidFill>
                  <a:srgbClr val="404040"/>
                </a:solidFill>
                <a:uFill>
                  <a:solidFill>
                    <a:srgbClr val="FFFFFF"/>
                  </a:solidFill>
                </a:uFill>
                <a:latin typeface="Cambria"/>
                <a:ea typeface="ＭＳ Ｐゴシック"/>
              </a:rPr>
              <a:t>Der Kranich </a:t>
            </a:r>
            <a:r>
              <a:rPr lang="de-DE" sz="2000" b="0" strike="noStrike" spc="-1" dirty="0">
                <a:solidFill>
                  <a:srgbClr val="404040"/>
                </a:solidFill>
                <a:uFill>
                  <a:solidFill>
                    <a:srgbClr val="FFFFFF"/>
                  </a:solidFill>
                </a:uFill>
                <a:latin typeface="Cambria"/>
                <a:ea typeface="ＭＳ Ｐゴシック"/>
              </a:rPr>
              <a:t>– </a:t>
            </a:r>
            <a:r>
              <a:rPr lang="de-DE" sz="2000" b="0" strike="noStrike" spc="-1" dirty="0" smtClean="0">
                <a:solidFill>
                  <a:srgbClr val="404040"/>
                </a:solidFill>
                <a:uFill>
                  <a:solidFill>
                    <a:srgbClr val="FFFFFF"/>
                  </a:solidFill>
                </a:uFill>
                <a:latin typeface="Cambria"/>
                <a:ea typeface="ＭＳ Ｐゴシック"/>
              </a:rPr>
              <a:t>Die Hände </a:t>
            </a:r>
            <a:r>
              <a:rPr lang="de-DE" sz="2000" b="0" strike="noStrike" spc="-1" dirty="0">
                <a:solidFill>
                  <a:srgbClr val="404040"/>
                </a:solidFill>
                <a:uFill>
                  <a:solidFill>
                    <a:srgbClr val="FFFFFF"/>
                  </a:solidFill>
                </a:uFill>
                <a:latin typeface="Cambria"/>
                <a:ea typeface="ＭＳ Ｐゴシック"/>
              </a:rPr>
              <a:t>über </a:t>
            </a:r>
            <a:r>
              <a:rPr lang="de-DE" sz="2000" b="0" strike="noStrike" spc="-1" dirty="0" smtClean="0">
                <a:solidFill>
                  <a:srgbClr val="404040"/>
                </a:solidFill>
                <a:uFill>
                  <a:solidFill>
                    <a:srgbClr val="FFFFFF"/>
                  </a:solidFill>
                </a:uFill>
                <a:latin typeface="Cambria"/>
                <a:ea typeface="ＭＳ Ｐゴシック"/>
              </a:rPr>
              <a:t>den Kopf heben und sich ganz strecken auf</a:t>
            </a:r>
          </a:p>
          <a:p>
            <a:pPr marL="457200" indent="-456120">
              <a:lnSpc>
                <a:spcPct val="100000"/>
              </a:lnSpc>
            </a:pPr>
            <a:r>
              <a:rPr lang="de-DE" sz="2000" b="0" strike="noStrike" spc="-1" dirty="0" smtClean="0">
                <a:solidFill>
                  <a:srgbClr val="404040"/>
                </a:solidFill>
                <a:uFill>
                  <a:solidFill>
                    <a:srgbClr val="FFFFFF"/>
                  </a:solidFill>
                </a:uFill>
                <a:latin typeface="Cambria"/>
                <a:ea typeface="ＭＳ Ｐゴシック"/>
              </a:rPr>
              <a:t>Zehenspitzen </a:t>
            </a:r>
            <a:r>
              <a:rPr lang="de-DE" sz="2000" b="0" strike="noStrike" spc="-1" dirty="0">
                <a:solidFill>
                  <a:srgbClr val="404040"/>
                </a:solidFill>
                <a:uFill>
                  <a:solidFill>
                    <a:srgbClr val="FFFFFF"/>
                  </a:solidFill>
                </a:uFill>
                <a:latin typeface="Cambria"/>
                <a:ea typeface="ＭＳ Ｐゴシック"/>
              </a:rPr>
              <a:t>stehend. </a:t>
            </a:r>
            <a:endParaRPr lang="de-DE" sz="1800" b="0" strike="noStrike" spc="-1" dirty="0">
              <a:solidFill>
                <a:srgbClr val="000000"/>
              </a:solidFill>
              <a:uFill>
                <a:solidFill>
                  <a:srgbClr val="FFFFFF"/>
                </a:solidFill>
              </a:uFill>
              <a:latin typeface="Arial"/>
            </a:endParaRPr>
          </a:p>
          <a:p>
            <a:pPr marL="457200" indent="-456120">
              <a:lnSpc>
                <a:spcPct val="100000"/>
              </a:lnSpc>
            </a:pPr>
            <a:endParaRPr lang="de-DE" sz="1000" b="0" strike="noStrike" spc="-1" dirty="0">
              <a:solidFill>
                <a:srgbClr val="000000"/>
              </a:solidFill>
              <a:uFill>
                <a:solidFill>
                  <a:srgbClr val="FFFFFF"/>
                </a:solidFill>
              </a:uFill>
              <a:latin typeface="Arial"/>
            </a:endParaRPr>
          </a:p>
          <a:p>
            <a:pPr marL="457200" indent="-456120">
              <a:lnSpc>
                <a:spcPct val="90000"/>
              </a:lnSpc>
            </a:pPr>
            <a:r>
              <a:rPr lang="de-DE" sz="2000" b="1" strike="noStrike" spc="-1" dirty="0">
                <a:solidFill>
                  <a:srgbClr val="404040"/>
                </a:solidFill>
                <a:uFill>
                  <a:solidFill>
                    <a:srgbClr val="FFFFFF"/>
                  </a:solidFill>
                </a:uFill>
                <a:latin typeface="Cambria"/>
                <a:ea typeface="ＭＳ Ｐゴシック"/>
              </a:rPr>
              <a:t>Der Adler</a:t>
            </a:r>
            <a:r>
              <a:rPr lang="de-DE" sz="2000" b="0" strike="noStrike" spc="-1" dirty="0">
                <a:solidFill>
                  <a:srgbClr val="404040"/>
                </a:solidFill>
                <a:uFill>
                  <a:solidFill>
                    <a:srgbClr val="FFFFFF"/>
                  </a:solidFill>
                </a:uFill>
                <a:latin typeface="Cambria"/>
                <a:ea typeface="ＭＳ Ｐゴシック"/>
              </a:rPr>
              <a:t> – </a:t>
            </a:r>
            <a:r>
              <a:rPr lang="de-DE" sz="2000" b="0" strike="noStrike" spc="-1" dirty="0" smtClean="0">
                <a:solidFill>
                  <a:srgbClr val="404040"/>
                </a:solidFill>
                <a:uFill>
                  <a:solidFill>
                    <a:srgbClr val="FFFFFF"/>
                  </a:solidFill>
                </a:uFill>
                <a:latin typeface="Cambria"/>
                <a:ea typeface="ＭＳ Ｐゴシック"/>
              </a:rPr>
              <a:t>Die ausgebreiteten Arme </a:t>
            </a:r>
            <a:r>
              <a:rPr lang="de-DE" sz="2000" b="0" strike="noStrike" spc="-1" dirty="0">
                <a:solidFill>
                  <a:srgbClr val="404040"/>
                </a:solidFill>
                <a:uFill>
                  <a:solidFill>
                    <a:srgbClr val="FFFFFF"/>
                  </a:solidFill>
                </a:uFill>
                <a:latin typeface="Cambria"/>
                <a:ea typeface="ＭＳ Ｐゴシック"/>
              </a:rPr>
              <a:t>zu </a:t>
            </a:r>
            <a:r>
              <a:rPr lang="de-DE" sz="2000" b="0" strike="noStrike" spc="-1" dirty="0" smtClean="0">
                <a:solidFill>
                  <a:srgbClr val="404040"/>
                </a:solidFill>
                <a:uFill>
                  <a:solidFill>
                    <a:srgbClr val="FFFFFF"/>
                  </a:solidFill>
                </a:uFill>
                <a:latin typeface="Cambria"/>
                <a:ea typeface="ＭＳ Ｐゴシック"/>
              </a:rPr>
              <a:t>Flügeln beugen, langsam schwingen und rückwärts lehnen, die </a:t>
            </a:r>
            <a:r>
              <a:rPr lang="de-DE" sz="2000" b="0" strike="noStrike" spc="-1" dirty="0">
                <a:solidFill>
                  <a:srgbClr val="404040"/>
                </a:solidFill>
                <a:uFill>
                  <a:solidFill>
                    <a:srgbClr val="FFFFFF"/>
                  </a:solidFill>
                </a:uFill>
                <a:latin typeface="Cambria"/>
                <a:ea typeface="ＭＳ Ｐゴシック"/>
              </a:rPr>
              <a:t>Flügel </a:t>
            </a:r>
            <a:r>
              <a:rPr lang="de-DE" sz="2000" b="0" strike="noStrike" spc="-1" dirty="0" smtClean="0">
                <a:solidFill>
                  <a:srgbClr val="404040"/>
                </a:solidFill>
                <a:uFill>
                  <a:solidFill>
                    <a:srgbClr val="FFFFFF"/>
                  </a:solidFill>
                </a:uFill>
                <a:latin typeface="Cambria"/>
                <a:ea typeface="ＭＳ Ｐゴシック"/>
              </a:rPr>
              <a:t>hinter</a:t>
            </a:r>
          </a:p>
          <a:p>
            <a:pPr marL="457200" indent="-456120">
              <a:lnSpc>
                <a:spcPct val="90000"/>
              </a:lnSpc>
            </a:pPr>
            <a:r>
              <a:rPr lang="de-DE" sz="2000" b="0" strike="noStrike" spc="-1" dirty="0" smtClean="0">
                <a:solidFill>
                  <a:srgbClr val="404040"/>
                </a:solidFill>
                <a:uFill>
                  <a:solidFill>
                    <a:srgbClr val="FFFFFF"/>
                  </a:solidFill>
                </a:uFill>
                <a:latin typeface="Cambria"/>
                <a:ea typeface="ＭＳ Ｐゴシック"/>
              </a:rPr>
              <a:t>Den Rücken senken</a:t>
            </a:r>
            <a:r>
              <a:rPr lang="de-DE" spc="-1" dirty="0" smtClean="0">
                <a:solidFill>
                  <a:srgbClr val="000000"/>
                </a:solidFill>
                <a:uFill>
                  <a:solidFill>
                    <a:srgbClr val="FFFFFF"/>
                  </a:solidFill>
                </a:uFill>
                <a:latin typeface="Arial"/>
              </a:rPr>
              <a:t> </a:t>
            </a:r>
            <a:r>
              <a:rPr lang="de-DE" sz="2000" b="0" strike="noStrike" spc="-1" dirty="0" smtClean="0">
                <a:solidFill>
                  <a:srgbClr val="404040"/>
                </a:solidFill>
                <a:uFill>
                  <a:solidFill>
                    <a:srgbClr val="FFFFFF"/>
                  </a:solidFill>
                </a:uFill>
                <a:latin typeface="Cambria"/>
                <a:ea typeface="ＭＳ Ｐゴシック"/>
              </a:rPr>
              <a:t>und in </a:t>
            </a:r>
            <a:r>
              <a:rPr lang="de-DE" sz="2000" b="0" strike="noStrike" spc="-1" dirty="0">
                <a:solidFill>
                  <a:srgbClr val="404040"/>
                </a:solidFill>
                <a:uFill>
                  <a:solidFill>
                    <a:srgbClr val="FFFFFF"/>
                  </a:solidFill>
                </a:uFill>
                <a:latin typeface="Cambria"/>
                <a:ea typeface="ＭＳ Ｐゴシック"/>
              </a:rPr>
              <a:t>einem Kreis </a:t>
            </a:r>
            <a:r>
              <a:rPr lang="de-DE" sz="2000" b="0" strike="noStrike" spc="-1" dirty="0" smtClean="0">
                <a:solidFill>
                  <a:srgbClr val="404040"/>
                </a:solidFill>
                <a:uFill>
                  <a:solidFill>
                    <a:srgbClr val="FFFFFF"/>
                  </a:solidFill>
                </a:uFill>
                <a:latin typeface="Cambria"/>
                <a:ea typeface="ＭＳ Ｐゴシック"/>
              </a:rPr>
              <a:t>schwingen lassen, die Arme auf Herzhöhe vor sich anheben und wieder seitlich anlegen.</a:t>
            </a:r>
            <a:endParaRPr lang="de-DE" sz="1800" b="0" strike="noStrike" spc="-1" dirty="0">
              <a:solidFill>
                <a:srgbClr val="000000"/>
              </a:solidFill>
              <a:uFill>
                <a:solidFill>
                  <a:srgbClr val="FFFFFF"/>
                </a:solidFill>
              </a:uFill>
              <a:latin typeface="Arial"/>
            </a:endParaRPr>
          </a:p>
          <a:p>
            <a:pPr marL="457200" indent="-456120">
              <a:lnSpc>
                <a:spcPct val="100000"/>
              </a:lnSpc>
            </a:pPr>
            <a:endParaRPr lang="de-DE" sz="1000" b="0" strike="noStrike" spc="-1" dirty="0">
              <a:solidFill>
                <a:srgbClr val="000000"/>
              </a:solidFill>
              <a:uFill>
                <a:solidFill>
                  <a:srgbClr val="FFFFFF"/>
                </a:solidFill>
              </a:uFill>
              <a:latin typeface="Arial"/>
            </a:endParaRPr>
          </a:p>
          <a:p>
            <a:pPr marL="457200" indent="-456120">
              <a:lnSpc>
                <a:spcPct val="100000"/>
              </a:lnSpc>
            </a:pPr>
            <a:r>
              <a:rPr lang="de-DE" sz="2000" b="0" strike="noStrike" spc="-1" dirty="0" smtClean="0">
                <a:solidFill>
                  <a:srgbClr val="404040"/>
                </a:solidFill>
                <a:uFill>
                  <a:solidFill>
                    <a:srgbClr val="FFFFFF"/>
                  </a:solidFill>
                </a:uFill>
                <a:latin typeface="Cambria"/>
                <a:ea typeface="ＭＳ Ｐゴシック"/>
              </a:rPr>
              <a:t>Den linken Fuß zurück in </a:t>
            </a:r>
            <a:r>
              <a:rPr lang="de-DE" sz="2000" b="0" strike="noStrike" spc="-1" dirty="0">
                <a:solidFill>
                  <a:srgbClr val="404040"/>
                </a:solidFill>
                <a:uFill>
                  <a:solidFill>
                    <a:srgbClr val="FFFFFF"/>
                  </a:solidFill>
                </a:uFill>
                <a:latin typeface="Cambria"/>
                <a:ea typeface="ＭＳ Ｐゴシック"/>
              </a:rPr>
              <a:t>die </a:t>
            </a:r>
            <a:r>
              <a:rPr lang="de-DE" sz="2000" b="0" strike="noStrike" spc="-1" dirty="0" smtClean="0">
                <a:solidFill>
                  <a:srgbClr val="404040"/>
                </a:solidFill>
                <a:uFill>
                  <a:solidFill>
                    <a:srgbClr val="FFFFFF"/>
                  </a:solidFill>
                </a:uFill>
                <a:latin typeface="Cambria"/>
                <a:ea typeface="ＭＳ Ｐゴシック"/>
              </a:rPr>
              <a:t>Mitte bewegen, </a:t>
            </a:r>
            <a:r>
              <a:rPr lang="de-DE" sz="2000" b="0" strike="noStrike" spc="-1" dirty="0">
                <a:solidFill>
                  <a:srgbClr val="404040"/>
                </a:solidFill>
                <a:uFill>
                  <a:solidFill>
                    <a:srgbClr val="FFFFFF"/>
                  </a:solidFill>
                </a:uFill>
                <a:latin typeface="Cambria"/>
                <a:ea typeface="ＭＳ Ｐゴシック"/>
              </a:rPr>
              <a:t>bis </a:t>
            </a:r>
            <a:r>
              <a:rPr lang="de-DE" sz="2000" b="0" strike="noStrike" spc="-1" dirty="0" smtClean="0">
                <a:solidFill>
                  <a:srgbClr val="404040"/>
                </a:solidFill>
                <a:uFill>
                  <a:solidFill>
                    <a:srgbClr val="FFFFFF"/>
                  </a:solidFill>
                </a:uFill>
                <a:latin typeface="Cambria"/>
                <a:ea typeface="ＭＳ Ｐゴシック"/>
              </a:rPr>
              <a:t>ich </a:t>
            </a:r>
            <a:r>
              <a:rPr lang="de-DE" sz="2000" b="0" strike="noStrike" spc="-1" dirty="0">
                <a:solidFill>
                  <a:srgbClr val="404040"/>
                </a:solidFill>
                <a:uFill>
                  <a:solidFill>
                    <a:srgbClr val="FFFFFF"/>
                  </a:solidFill>
                </a:uFill>
                <a:latin typeface="Cambria"/>
                <a:ea typeface="ＭＳ Ｐゴシック"/>
              </a:rPr>
              <a:t>wieder in der Ausgangsposition mit geschlossenen Beinen angekommen </a:t>
            </a:r>
            <a:r>
              <a:rPr lang="de-DE" sz="2000" b="0" strike="noStrike" spc="-1" dirty="0" smtClean="0">
                <a:solidFill>
                  <a:srgbClr val="404040"/>
                </a:solidFill>
                <a:uFill>
                  <a:solidFill>
                    <a:srgbClr val="FFFFFF"/>
                  </a:solidFill>
                </a:uFill>
                <a:latin typeface="Cambria"/>
                <a:ea typeface="ＭＳ Ｐゴシック"/>
              </a:rPr>
              <a:t>bin. </a:t>
            </a: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9240537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194" name="Bildobjekt 6"/>
          <p:cNvPicPr/>
          <p:nvPr/>
        </p:nvPicPr>
        <p:blipFill>
          <a:blip r:embed="rId2"/>
          <a:stretch/>
        </p:blipFill>
        <p:spPr>
          <a:xfrm>
            <a:off x="816120" y="6310440"/>
            <a:ext cx="2424960" cy="266040"/>
          </a:xfrm>
          <a:prstGeom prst="rect">
            <a:avLst/>
          </a:prstGeom>
          <a:ln>
            <a:noFill/>
          </a:ln>
        </p:spPr>
      </p:pic>
      <p:pic>
        <p:nvPicPr>
          <p:cNvPr id="195" name="Picture 2"/>
          <p:cNvPicPr/>
          <p:nvPr/>
        </p:nvPicPr>
        <p:blipFill>
          <a:blip r:embed="rId3"/>
          <a:stretch/>
        </p:blipFill>
        <p:spPr>
          <a:xfrm>
            <a:off x="-284040" y="-1440"/>
            <a:ext cx="9711720" cy="6869880"/>
          </a:xfrm>
          <a:prstGeom prst="rect">
            <a:avLst/>
          </a:prstGeom>
          <a:ln>
            <a:noFill/>
          </a:ln>
        </p:spPr>
      </p:pic>
      <p:sp>
        <p:nvSpPr>
          <p:cNvPr id="196" name="CustomShape 2"/>
          <p:cNvSpPr/>
          <p:nvPr/>
        </p:nvSpPr>
        <p:spPr>
          <a:xfrm>
            <a:off x="816120" y="38160"/>
            <a:ext cx="7661160" cy="526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3200" b="1" strike="noStrike" spc="-1">
                <a:solidFill>
                  <a:srgbClr val="31859C"/>
                </a:solidFill>
                <a:uFill>
                  <a:solidFill>
                    <a:srgbClr val="FFFFFF"/>
                  </a:solidFill>
                </a:uFill>
                <a:latin typeface="Arial"/>
              </a:rPr>
              <a:t>Ihr Lebenskompass der letzten Woche</a:t>
            </a:r>
            <a:endParaRPr lang="de-DE" sz="1800" b="0" strike="noStrike" spc="-1">
              <a:solidFill>
                <a:srgbClr val="000000"/>
              </a:solidFill>
              <a:uFill>
                <a:solidFill>
                  <a:srgbClr val="FFFFFF"/>
                </a:solidFill>
              </a:uFill>
              <a:latin typeface="Arial"/>
            </a:endParaRPr>
          </a:p>
        </p:txBody>
      </p:sp>
      <p:sp>
        <p:nvSpPr>
          <p:cNvPr id="197"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22</a:t>
            </a:r>
            <a:endParaRPr lang="de-DE" sz="1800" b="0" strike="noStrike" spc="-1">
              <a:solidFill>
                <a:srgbClr val="000000"/>
              </a:solidFill>
              <a:uFill>
                <a:solidFill>
                  <a:srgbClr val="FFFFFF"/>
                </a:solidFill>
              </a:uFill>
              <a:latin typeface="Arial"/>
            </a:endParaRPr>
          </a:p>
        </p:txBody>
      </p:sp>
      <p:pic>
        <p:nvPicPr>
          <p:cNvPr id="198" name="Picture 3"/>
          <p:cNvPicPr/>
          <p:nvPr/>
        </p:nvPicPr>
        <p:blipFill>
          <a:blip r:embed="rId4"/>
          <a:stretch/>
        </p:blipFill>
        <p:spPr>
          <a:xfrm>
            <a:off x="3724200" y="2919240"/>
            <a:ext cx="3272760" cy="1200960"/>
          </a:xfrm>
          <a:prstGeom prst="rect">
            <a:avLst/>
          </a:prstGeom>
          <a:ln>
            <a:noFill/>
          </a:ln>
        </p:spPr>
      </p:pic>
      <p:sp>
        <p:nvSpPr>
          <p:cNvPr id="199" name="CustomShape 4"/>
          <p:cNvSpPr/>
          <p:nvPr/>
        </p:nvSpPr>
        <p:spPr>
          <a:xfrm>
            <a:off x="6500880" y="1785960"/>
            <a:ext cx="713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1" strike="noStrike" spc="-1">
                <a:solidFill>
                  <a:srgbClr val="339933"/>
                </a:solidFill>
                <a:uFill>
                  <a:solidFill>
                    <a:srgbClr val="FFFFFF"/>
                  </a:solidFill>
                </a:uFill>
                <a:latin typeface="Arial"/>
                <a:ea typeface="ＭＳ Ｐゴシック"/>
              </a:rPr>
              <a:t>10</a:t>
            </a:r>
            <a:endParaRPr lang="de-DE" sz="1800" b="0" strike="noStrike" spc="-1">
              <a:solidFill>
                <a:srgbClr val="000000"/>
              </a:solidFill>
              <a:uFill>
                <a:solidFill>
                  <a:srgbClr val="FFFFFF"/>
                </a:solidFill>
              </a:uFill>
              <a:latin typeface="Arial"/>
            </a:endParaRPr>
          </a:p>
        </p:txBody>
      </p:sp>
      <p:sp>
        <p:nvSpPr>
          <p:cNvPr id="200" name="CustomShape 5"/>
          <p:cNvSpPr/>
          <p:nvPr/>
        </p:nvSpPr>
        <p:spPr>
          <a:xfrm>
            <a:off x="4702320" y="2798640"/>
            <a:ext cx="713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1" strike="noStrike" spc="-1">
                <a:solidFill>
                  <a:srgbClr val="339933"/>
                </a:solidFill>
                <a:uFill>
                  <a:solidFill>
                    <a:srgbClr val="FFFFFF"/>
                  </a:solidFill>
                </a:uFill>
                <a:latin typeface="Arial"/>
                <a:ea typeface="ＭＳ Ｐゴシック"/>
              </a:rPr>
              <a:t>0</a:t>
            </a:r>
            <a:endParaRPr lang="de-DE" sz="1800" b="0" strike="noStrike" spc="-1">
              <a:solidFill>
                <a:srgbClr val="000000"/>
              </a:solidFill>
              <a:uFill>
                <a:solidFill>
                  <a:srgbClr val="FFFFFF"/>
                </a:solidFill>
              </a:uFill>
              <a:latin typeface="Arial"/>
            </a:endParaRPr>
          </a:p>
        </p:txBody>
      </p:sp>
      <p:sp>
        <p:nvSpPr>
          <p:cNvPr id="201" name="CustomShape 6"/>
          <p:cNvSpPr/>
          <p:nvPr/>
        </p:nvSpPr>
        <p:spPr>
          <a:xfrm>
            <a:off x="4143240" y="3143160"/>
            <a:ext cx="856440" cy="642240"/>
          </a:xfrm>
          <a:prstGeom prst="ellipse">
            <a:avLst/>
          </a:prstGeom>
          <a:solidFill>
            <a:schemeClr val="bg1"/>
          </a:solidFill>
          <a:ln>
            <a:round/>
          </a:ln>
        </p:spPr>
        <p:style>
          <a:lnRef idx="2">
            <a:schemeClr val="accent1">
              <a:shade val="50000"/>
            </a:schemeClr>
          </a:lnRef>
          <a:fillRef idx="1">
            <a:schemeClr val="accent1"/>
          </a:fillRef>
          <a:effectRef idx="0">
            <a:schemeClr val="accent1"/>
          </a:effectRef>
          <a:fontRef idx="minor"/>
        </p:style>
      </p:sp>
      <p:sp>
        <p:nvSpPr>
          <p:cNvPr id="202" name="CustomShape 7"/>
          <p:cNvSpPr/>
          <p:nvPr/>
        </p:nvSpPr>
        <p:spPr>
          <a:xfrm>
            <a:off x="5286240" y="2428920"/>
            <a:ext cx="713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800" b="1" strike="noStrike" spc="-1">
                <a:solidFill>
                  <a:srgbClr val="339933"/>
                </a:solidFill>
                <a:uFill>
                  <a:solidFill>
                    <a:srgbClr val="FFFFFF"/>
                  </a:solidFill>
                </a:uFill>
                <a:latin typeface="Arial"/>
                <a:ea typeface="ＭＳ Ｐゴシック"/>
              </a:rPr>
              <a:t>5</a:t>
            </a:r>
            <a:endParaRPr lang="de-DE" sz="1800" b="0" strike="noStrike" spc="-1">
              <a:solidFill>
                <a:srgbClr val="000000"/>
              </a:solidFill>
              <a:uFill>
                <a:solidFill>
                  <a:srgbClr val="FFFFFF"/>
                </a:solidFill>
              </a:uFill>
              <a:latin typeface="Arial"/>
            </a:endParaRPr>
          </a:p>
        </p:txBody>
      </p:sp>
      <p:sp>
        <p:nvSpPr>
          <p:cNvPr id="203" name="Line 8"/>
          <p:cNvSpPr/>
          <p:nvPr/>
        </p:nvSpPr>
        <p:spPr>
          <a:xfrm>
            <a:off x="7000560" y="3286080"/>
            <a:ext cx="360" cy="21420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04" name="Line 9"/>
          <p:cNvSpPr/>
          <p:nvPr/>
        </p:nvSpPr>
        <p:spPr>
          <a:xfrm flipH="1">
            <a:off x="5286240" y="3714480"/>
            <a:ext cx="71280" cy="21456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pic>
        <p:nvPicPr>
          <p:cNvPr id="205" name="Picture 66"/>
          <p:cNvPicPr/>
          <p:nvPr/>
        </p:nvPicPr>
        <p:blipFill>
          <a:blip r:embed="rId5"/>
          <a:stretch/>
        </p:blipFill>
        <p:spPr>
          <a:xfrm>
            <a:off x="4384800" y="3214800"/>
            <a:ext cx="401040" cy="507240"/>
          </a:xfrm>
          <a:prstGeom prst="rect">
            <a:avLst/>
          </a:prstGeom>
          <a:ln>
            <a:noFill/>
          </a:ln>
        </p:spPr>
      </p:pic>
      <p:sp>
        <p:nvSpPr>
          <p:cNvPr id="206" name="Line 10"/>
          <p:cNvSpPr/>
          <p:nvPr/>
        </p:nvSpPr>
        <p:spPr>
          <a:xfrm flipV="1">
            <a:off x="4700520" y="3714480"/>
            <a:ext cx="156960" cy="12852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07" name="Line 11"/>
          <p:cNvSpPr/>
          <p:nvPr/>
        </p:nvSpPr>
        <p:spPr>
          <a:xfrm flipV="1">
            <a:off x="4497120" y="4000320"/>
            <a:ext cx="217440" cy="7452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08" name="Line 12"/>
          <p:cNvSpPr/>
          <p:nvPr/>
        </p:nvSpPr>
        <p:spPr>
          <a:xfrm>
            <a:off x="4090680" y="4003560"/>
            <a:ext cx="195480" cy="6804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09" name="Line 13"/>
          <p:cNvSpPr/>
          <p:nvPr/>
        </p:nvSpPr>
        <p:spPr>
          <a:xfrm>
            <a:off x="3714480" y="3714480"/>
            <a:ext cx="214560" cy="21456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10" name="Line 14"/>
          <p:cNvSpPr/>
          <p:nvPr/>
        </p:nvSpPr>
        <p:spPr>
          <a:xfrm flipH="1">
            <a:off x="3724200" y="3321000"/>
            <a:ext cx="31680" cy="17928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11" name="Line 15"/>
          <p:cNvSpPr/>
          <p:nvPr/>
        </p:nvSpPr>
        <p:spPr>
          <a:xfrm flipH="1">
            <a:off x="3857400" y="2943000"/>
            <a:ext cx="203400" cy="20016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12" name="Line 16"/>
          <p:cNvSpPr/>
          <p:nvPr/>
        </p:nvSpPr>
        <p:spPr>
          <a:xfrm flipV="1">
            <a:off x="4143240" y="2919240"/>
            <a:ext cx="276120" cy="8100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13" name="Line 17"/>
          <p:cNvSpPr/>
          <p:nvPr/>
        </p:nvSpPr>
        <p:spPr>
          <a:xfrm>
            <a:off x="4500360" y="2928600"/>
            <a:ext cx="214200" cy="36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14" name="Line 18"/>
          <p:cNvSpPr/>
          <p:nvPr/>
        </p:nvSpPr>
        <p:spPr>
          <a:xfrm>
            <a:off x="4786200" y="2898720"/>
            <a:ext cx="142920" cy="10152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15" name="Line 19"/>
          <p:cNvSpPr/>
          <p:nvPr/>
        </p:nvSpPr>
        <p:spPr>
          <a:xfrm>
            <a:off x="4929120" y="3071520"/>
            <a:ext cx="71280" cy="21456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16" name="Line 20"/>
          <p:cNvSpPr/>
          <p:nvPr/>
        </p:nvSpPr>
        <p:spPr>
          <a:xfrm>
            <a:off x="5143320" y="2928600"/>
            <a:ext cx="71280" cy="21456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17" name="Line 21"/>
          <p:cNvSpPr/>
          <p:nvPr/>
        </p:nvSpPr>
        <p:spPr>
          <a:xfrm>
            <a:off x="5500440" y="2786040"/>
            <a:ext cx="71640" cy="21420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18" name="Line 22"/>
          <p:cNvSpPr/>
          <p:nvPr/>
        </p:nvSpPr>
        <p:spPr>
          <a:xfrm>
            <a:off x="6643440" y="2143080"/>
            <a:ext cx="71640" cy="214200"/>
          </a:xfrm>
          <a:prstGeom prst="line">
            <a:avLst/>
          </a:prstGeom>
          <a:ln w="57240">
            <a:solidFill>
              <a:schemeClr val="accent1"/>
            </a:solidFill>
            <a:round/>
          </a:ln>
        </p:spPr>
        <p:style>
          <a:lnRef idx="1">
            <a:schemeClr val="accent1"/>
          </a:lnRef>
          <a:fillRef idx="0">
            <a:schemeClr val="accent1"/>
          </a:fillRef>
          <a:effectRef idx="0">
            <a:schemeClr val="accent1"/>
          </a:effectRef>
          <a:fontRef idx="minor"/>
        </p:style>
      </p:sp>
      <p:sp>
        <p:nvSpPr>
          <p:cNvPr id="219" name="CustomShape 23"/>
          <p:cNvSpPr/>
          <p:nvPr/>
        </p:nvSpPr>
        <p:spPr>
          <a:xfrm>
            <a:off x="3703680" y="485640"/>
            <a:ext cx="172800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Cambria"/>
                <a:ea typeface="ＭＳ Ｐゴシック"/>
              </a:rPr>
              <a:t>Beziehungen</a:t>
            </a:r>
            <a:endParaRPr lang="de-DE" sz="1800" b="0" strike="noStrike" spc="-1">
              <a:solidFill>
                <a:srgbClr val="000000"/>
              </a:solidFill>
              <a:uFill>
                <a:solidFill>
                  <a:srgbClr val="FFFFFF"/>
                </a:solidFill>
              </a:uFill>
              <a:latin typeface="Arial"/>
            </a:endParaRPr>
          </a:p>
        </p:txBody>
      </p:sp>
      <p:sp>
        <p:nvSpPr>
          <p:cNvPr id="220" name="CustomShape 24"/>
          <p:cNvSpPr/>
          <p:nvPr/>
        </p:nvSpPr>
        <p:spPr>
          <a:xfrm>
            <a:off x="7164360" y="3213000"/>
            <a:ext cx="226296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Cambria"/>
                <a:ea typeface="ＭＳ Ｐゴシック"/>
              </a:rPr>
              <a:t>Arbeit / Ausbildung</a:t>
            </a:r>
            <a:endParaRPr lang="de-DE" sz="1800" b="0" strike="noStrike" spc="-1">
              <a:solidFill>
                <a:srgbClr val="000000"/>
              </a:solidFill>
              <a:uFill>
                <a:solidFill>
                  <a:srgbClr val="FFFFFF"/>
                </a:solidFill>
              </a:uFill>
              <a:latin typeface="Arial"/>
            </a:endParaRPr>
          </a:p>
        </p:txBody>
      </p:sp>
      <p:sp>
        <p:nvSpPr>
          <p:cNvPr id="221" name="CustomShape 25"/>
          <p:cNvSpPr/>
          <p:nvPr/>
        </p:nvSpPr>
        <p:spPr>
          <a:xfrm>
            <a:off x="3635280" y="602136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Cambria"/>
                <a:ea typeface="ＭＳ Ｐゴシック"/>
              </a:rPr>
              <a:t>Gesundheit </a:t>
            </a:r>
            <a:endParaRPr lang="de-DE" sz="1800" b="0" strike="noStrike" spc="-1">
              <a:solidFill>
                <a:srgbClr val="000000"/>
              </a:solidFill>
              <a:uFill>
                <a:solidFill>
                  <a:srgbClr val="FFFFFF"/>
                </a:solidFill>
              </a:uFill>
              <a:latin typeface="Arial"/>
            </a:endParaRPr>
          </a:p>
        </p:txBody>
      </p:sp>
      <p:sp>
        <p:nvSpPr>
          <p:cNvPr id="222" name="CustomShape 26"/>
          <p:cNvSpPr/>
          <p:nvPr/>
        </p:nvSpPr>
        <p:spPr>
          <a:xfrm>
            <a:off x="0" y="321300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Cambria"/>
                <a:ea typeface="ＭＳ Ｐゴシック"/>
              </a:rPr>
              <a:t>Freizeit</a:t>
            </a:r>
            <a:endParaRPr lang="de-DE" sz="1800" b="0" strike="noStrike" spc="-1">
              <a:solidFill>
                <a:srgbClr val="000000"/>
              </a:solidFill>
              <a:uFill>
                <a:solidFill>
                  <a:srgbClr val="FFFFFF"/>
                </a:solidFill>
              </a:uFill>
              <a:latin typeface="Arial"/>
            </a:endParaRPr>
          </a:p>
        </p:txBody>
      </p:sp>
      <p:sp>
        <p:nvSpPr>
          <p:cNvPr id="223" name="CustomShape 27"/>
          <p:cNvSpPr/>
          <p:nvPr/>
        </p:nvSpPr>
        <p:spPr>
          <a:xfrm>
            <a:off x="1285200" y="1025640"/>
            <a:ext cx="2113200" cy="288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300" b="0" strike="noStrike" spc="-1">
                <a:solidFill>
                  <a:srgbClr val="000000"/>
                </a:solidFill>
                <a:uFill>
                  <a:solidFill>
                    <a:srgbClr val="FFFFFF"/>
                  </a:solidFill>
                </a:uFill>
                <a:latin typeface="Comic Sans MS"/>
                <a:ea typeface="ＭＳ Ｐゴシック"/>
              </a:rPr>
              <a:t>Spaß haben mit Freunden</a:t>
            </a:r>
            <a:endParaRPr lang="de-DE" sz="1800" b="0" strike="noStrike" spc="-1">
              <a:solidFill>
                <a:srgbClr val="000000"/>
              </a:solidFill>
              <a:uFill>
                <a:solidFill>
                  <a:srgbClr val="FFFFFF"/>
                </a:solidFill>
              </a:uFill>
              <a:latin typeface="Arial"/>
            </a:endParaRPr>
          </a:p>
        </p:txBody>
      </p:sp>
      <p:sp>
        <p:nvSpPr>
          <p:cNvPr id="224" name="CustomShape 28"/>
          <p:cNvSpPr/>
          <p:nvPr/>
        </p:nvSpPr>
        <p:spPr>
          <a:xfrm>
            <a:off x="58680" y="1971720"/>
            <a:ext cx="2390400" cy="288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300" b="0" strike="noStrike" spc="-1">
                <a:solidFill>
                  <a:srgbClr val="000000"/>
                </a:solidFill>
                <a:uFill>
                  <a:solidFill>
                    <a:srgbClr val="FFFFFF"/>
                  </a:solidFill>
                </a:uFill>
                <a:latin typeface="Comic Sans MS"/>
                <a:ea typeface="ＭＳ Ｐゴシック"/>
              </a:rPr>
              <a:t>Zeit in der Natur verbringen</a:t>
            </a:r>
            <a:endParaRPr lang="de-DE" sz="1800" b="0" strike="noStrike" spc="-1">
              <a:solidFill>
                <a:srgbClr val="000000"/>
              </a:solidFill>
              <a:uFill>
                <a:solidFill>
                  <a:srgbClr val="FFFFFF"/>
                </a:solidFill>
              </a:uFill>
              <a:latin typeface="Arial"/>
            </a:endParaRPr>
          </a:p>
        </p:txBody>
      </p:sp>
      <p:sp>
        <p:nvSpPr>
          <p:cNvPr id="225" name="CustomShape 29"/>
          <p:cNvSpPr/>
          <p:nvPr/>
        </p:nvSpPr>
        <p:spPr>
          <a:xfrm>
            <a:off x="-70200" y="3583080"/>
            <a:ext cx="1782360" cy="288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300" b="0" strike="noStrike" spc="-1">
                <a:solidFill>
                  <a:srgbClr val="000000"/>
                </a:solidFill>
                <a:uFill>
                  <a:solidFill>
                    <a:srgbClr val="FFFFFF"/>
                  </a:solidFill>
                </a:uFill>
                <a:latin typeface="Comic Sans MS"/>
                <a:ea typeface="ＭＳ Ｐゴシック"/>
              </a:rPr>
              <a:t>Das Leben auskosten</a:t>
            </a:r>
            <a:endParaRPr lang="de-DE" sz="1800" b="0" strike="noStrike" spc="-1">
              <a:solidFill>
                <a:srgbClr val="000000"/>
              </a:solidFill>
              <a:uFill>
                <a:solidFill>
                  <a:srgbClr val="FFFFFF"/>
                </a:solidFill>
              </a:uFill>
              <a:latin typeface="Arial"/>
            </a:endParaRPr>
          </a:p>
        </p:txBody>
      </p:sp>
      <p:sp>
        <p:nvSpPr>
          <p:cNvPr id="226" name="CustomShape 30"/>
          <p:cNvSpPr/>
          <p:nvPr/>
        </p:nvSpPr>
        <p:spPr>
          <a:xfrm>
            <a:off x="3566160" y="733320"/>
            <a:ext cx="2298960" cy="288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300" b="0" strike="noStrike" spc="-1">
                <a:solidFill>
                  <a:srgbClr val="000000"/>
                </a:solidFill>
                <a:uFill>
                  <a:solidFill>
                    <a:srgbClr val="FFFFFF"/>
                  </a:solidFill>
                </a:uFill>
                <a:latin typeface="Comic Sans MS"/>
                <a:ea typeface="ＭＳ Ｐゴシック"/>
              </a:rPr>
              <a:t>Enge Beziehungen aufbauen</a:t>
            </a:r>
            <a:endParaRPr lang="de-DE" sz="1800" b="0" strike="noStrike" spc="-1">
              <a:solidFill>
                <a:srgbClr val="000000"/>
              </a:solidFill>
              <a:uFill>
                <a:solidFill>
                  <a:srgbClr val="FFFFFF"/>
                </a:solidFill>
              </a:uFill>
              <a:latin typeface="Arial"/>
            </a:endParaRPr>
          </a:p>
        </p:txBody>
      </p:sp>
      <p:sp>
        <p:nvSpPr>
          <p:cNvPr id="227" name="CustomShape 31"/>
          <p:cNvSpPr/>
          <p:nvPr/>
        </p:nvSpPr>
        <p:spPr>
          <a:xfrm>
            <a:off x="5797440" y="903240"/>
            <a:ext cx="2555280" cy="288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300" b="0" strike="noStrike" spc="-1">
                <a:solidFill>
                  <a:srgbClr val="000000"/>
                </a:solidFill>
                <a:uFill>
                  <a:solidFill>
                    <a:srgbClr val="FFFFFF"/>
                  </a:solidFill>
                </a:uFill>
                <a:latin typeface="Comic Sans MS"/>
                <a:ea typeface="ＭＳ Ｐゴシック"/>
              </a:rPr>
              <a:t>Einheit in der Familie schaffen</a:t>
            </a:r>
            <a:endParaRPr lang="de-DE" sz="1800" b="0" strike="noStrike" spc="-1">
              <a:solidFill>
                <a:srgbClr val="000000"/>
              </a:solidFill>
              <a:uFill>
                <a:solidFill>
                  <a:srgbClr val="FFFFFF"/>
                </a:solidFill>
              </a:uFill>
              <a:latin typeface="Arial"/>
            </a:endParaRPr>
          </a:p>
        </p:txBody>
      </p:sp>
      <p:sp>
        <p:nvSpPr>
          <p:cNvPr id="228" name="CustomShape 32"/>
          <p:cNvSpPr/>
          <p:nvPr/>
        </p:nvSpPr>
        <p:spPr>
          <a:xfrm>
            <a:off x="6814080" y="2100240"/>
            <a:ext cx="1983600" cy="288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300" b="0" strike="noStrike" spc="-1">
                <a:solidFill>
                  <a:srgbClr val="000000"/>
                </a:solidFill>
                <a:uFill>
                  <a:solidFill>
                    <a:srgbClr val="FFFFFF"/>
                  </a:solidFill>
                </a:uFill>
                <a:latin typeface="Comic Sans MS"/>
                <a:ea typeface="ＭＳ Ｐゴシック"/>
              </a:rPr>
              <a:t>Kontinuierliches Lernen</a:t>
            </a:r>
            <a:endParaRPr lang="de-DE" sz="1800" b="0" strike="noStrike" spc="-1">
              <a:solidFill>
                <a:srgbClr val="000000"/>
              </a:solidFill>
              <a:uFill>
                <a:solidFill>
                  <a:srgbClr val="FFFFFF"/>
                </a:solidFill>
              </a:uFill>
              <a:latin typeface="Arial"/>
            </a:endParaRPr>
          </a:p>
        </p:txBody>
      </p:sp>
      <p:sp>
        <p:nvSpPr>
          <p:cNvPr id="229" name="CustomShape 33"/>
          <p:cNvSpPr/>
          <p:nvPr/>
        </p:nvSpPr>
        <p:spPr>
          <a:xfrm>
            <a:off x="7164360" y="3583080"/>
            <a:ext cx="1799640" cy="7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1300" b="0" strike="noStrike" spc="-1">
                <a:solidFill>
                  <a:srgbClr val="000000"/>
                </a:solidFill>
                <a:uFill>
                  <a:solidFill>
                    <a:srgbClr val="FFFFFF"/>
                  </a:solidFill>
                </a:uFill>
                <a:latin typeface="Comic Sans MS"/>
                <a:ea typeface="ＭＳ Ｐゴシック"/>
              </a:rPr>
              <a:t>Zu etwas Wichtigem beitragen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
        <p:nvSpPr>
          <p:cNvPr id="230" name="CustomShape 34"/>
          <p:cNvSpPr/>
          <p:nvPr/>
        </p:nvSpPr>
        <p:spPr>
          <a:xfrm>
            <a:off x="6815160" y="4695840"/>
            <a:ext cx="2264040" cy="288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300" b="0" strike="noStrike" spc="-1">
                <a:solidFill>
                  <a:srgbClr val="000000"/>
                </a:solidFill>
                <a:uFill>
                  <a:solidFill>
                    <a:srgbClr val="FFFFFF"/>
                  </a:solidFill>
                </a:uFill>
                <a:latin typeface="Comic Sans MS"/>
                <a:ea typeface="ＭＳ Ｐゴシック"/>
              </a:rPr>
              <a:t>Auf der Arbeit Spaß haben</a:t>
            </a:r>
            <a:endParaRPr lang="de-DE" sz="1800" b="0" strike="noStrike" spc="-1">
              <a:solidFill>
                <a:srgbClr val="000000"/>
              </a:solidFill>
              <a:uFill>
                <a:solidFill>
                  <a:srgbClr val="FFFFFF"/>
                </a:solidFill>
              </a:uFill>
              <a:latin typeface="Arial"/>
            </a:endParaRPr>
          </a:p>
        </p:txBody>
      </p:sp>
      <p:sp>
        <p:nvSpPr>
          <p:cNvPr id="231" name="CustomShape 35"/>
          <p:cNvSpPr/>
          <p:nvPr/>
        </p:nvSpPr>
        <p:spPr>
          <a:xfrm>
            <a:off x="5586840" y="5789520"/>
            <a:ext cx="3362760" cy="486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300" b="0" strike="noStrike" spc="-1">
                <a:solidFill>
                  <a:srgbClr val="000000"/>
                </a:solidFill>
                <a:uFill>
                  <a:solidFill>
                    <a:srgbClr val="FFFFFF"/>
                  </a:solidFill>
                </a:uFill>
                <a:latin typeface="Comic Sans MS"/>
                <a:ea typeface="ＭＳ Ｐゴシック"/>
              </a:rPr>
              <a:t>Regelmäßige Bewegung</a:t>
            </a:r>
            <a:endParaRPr lang="de-DE" sz="1800" b="0" strike="noStrike" spc="-1">
              <a:solidFill>
                <a:srgbClr val="000000"/>
              </a:solidFill>
              <a:uFill>
                <a:solidFill>
                  <a:srgbClr val="FFFFFF"/>
                </a:solidFill>
              </a:uFill>
              <a:latin typeface="Arial"/>
            </a:endParaRPr>
          </a:p>
          <a:p>
            <a:pPr>
              <a:lnSpc>
                <a:spcPct val="100000"/>
              </a:lnSpc>
            </a:pPr>
            <a:r>
              <a:rPr lang="de-DE" sz="1300" b="0" strike="noStrike" spc="-1">
                <a:solidFill>
                  <a:srgbClr val="000000"/>
                </a:solidFill>
                <a:uFill>
                  <a:solidFill>
                    <a:srgbClr val="FFFFFF"/>
                  </a:solidFill>
                </a:uFill>
                <a:latin typeface="Comic Sans MS"/>
                <a:ea typeface="ＭＳ Ｐゴシック"/>
              </a:rPr>
              <a:t>Gesundes und abwechslungsreiches Essen</a:t>
            </a:r>
            <a:endParaRPr lang="de-DE" sz="1800" b="0" strike="noStrike" spc="-1">
              <a:solidFill>
                <a:srgbClr val="000000"/>
              </a:solidFill>
              <a:uFill>
                <a:solidFill>
                  <a:srgbClr val="FFFFFF"/>
                </a:solidFill>
              </a:uFill>
              <a:latin typeface="Arial"/>
            </a:endParaRPr>
          </a:p>
        </p:txBody>
      </p:sp>
      <p:sp>
        <p:nvSpPr>
          <p:cNvPr id="232" name="CustomShape 36"/>
          <p:cNvSpPr/>
          <p:nvPr/>
        </p:nvSpPr>
        <p:spPr>
          <a:xfrm>
            <a:off x="4093560" y="6361200"/>
            <a:ext cx="1695600" cy="288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300" b="0" strike="noStrike" spc="-1">
                <a:solidFill>
                  <a:srgbClr val="000000"/>
                </a:solidFill>
                <a:uFill>
                  <a:solidFill>
                    <a:srgbClr val="FFFFFF"/>
                  </a:solidFill>
                </a:uFill>
                <a:latin typeface="Comic Sans MS"/>
                <a:ea typeface="ＭＳ Ｐゴシック"/>
              </a:rPr>
              <a:t>Ausreichend Schlaf</a:t>
            </a:r>
            <a:endParaRPr lang="de-DE" sz="1800" b="0" strike="noStrike" spc="-1">
              <a:solidFill>
                <a:srgbClr val="000000"/>
              </a:solidFill>
              <a:uFill>
                <a:solidFill>
                  <a:srgbClr val="FFFFFF"/>
                </a:solidFill>
              </a:uFill>
              <a:latin typeface="Arial"/>
            </a:endParaRPr>
          </a:p>
        </p:txBody>
      </p:sp>
      <p:sp>
        <p:nvSpPr>
          <p:cNvPr id="233" name="CustomShape 37"/>
          <p:cNvSpPr/>
          <p:nvPr/>
        </p:nvSpPr>
        <p:spPr>
          <a:xfrm>
            <a:off x="2184480" y="5789520"/>
            <a:ext cx="1540080" cy="288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300" b="0" strike="noStrike" spc="-1">
                <a:solidFill>
                  <a:srgbClr val="000000"/>
                </a:solidFill>
                <a:uFill>
                  <a:solidFill>
                    <a:srgbClr val="FFFFFF"/>
                  </a:solidFill>
                </a:uFill>
                <a:latin typeface="Comic Sans MS"/>
                <a:ea typeface="ＭＳ Ｐゴシック"/>
              </a:rPr>
              <a:t>Regelmäßiger Sex</a:t>
            </a:r>
            <a:endParaRPr lang="de-DE" sz="1800" b="0" strike="noStrike" spc="-1">
              <a:solidFill>
                <a:srgbClr val="000000"/>
              </a:solidFill>
              <a:uFill>
                <a:solidFill>
                  <a:srgbClr val="FFFFFF"/>
                </a:solidFill>
              </a:uFill>
              <a:latin typeface="Arial"/>
            </a:endParaRPr>
          </a:p>
        </p:txBody>
      </p:sp>
      <p:sp>
        <p:nvSpPr>
          <p:cNvPr id="234" name="CustomShape 38"/>
          <p:cNvSpPr/>
          <p:nvPr/>
        </p:nvSpPr>
        <p:spPr>
          <a:xfrm>
            <a:off x="248040" y="4646520"/>
            <a:ext cx="2204640" cy="288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e-DE" sz="1300" b="0" strike="noStrike" spc="-1">
                <a:solidFill>
                  <a:srgbClr val="000000"/>
                </a:solidFill>
                <a:uFill>
                  <a:solidFill>
                    <a:srgbClr val="FFFFFF"/>
                  </a:solidFill>
                </a:uFill>
                <a:latin typeface="Comic Sans MS"/>
                <a:ea typeface="ＭＳ Ｐゴシック"/>
              </a:rPr>
              <a:t>Ein Zuhause zum Erfreuen</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additive="repl">
                                        <p:cTn id="7" dur="500" fill="hold"/>
                                        <p:tgtEl>
                                          <p:spTgt spid="199"/>
                                        </p:tgtEl>
                                        <p:attrNameLst>
                                          <p:attrName>ppt_x</p:attrName>
                                        </p:attrNameLst>
                                      </p:cBhvr>
                                      <p:tavLst>
                                        <p:tav tm="0">
                                          <p:val>
                                            <p:strVal val="0-#ppt_w/2"/>
                                          </p:val>
                                        </p:tav>
                                        <p:tav tm="100000">
                                          <p:val>
                                            <p:strVal val="#ppt_x"/>
                                          </p:val>
                                        </p:tav>
                                      </p:tavLst>
                                    </p:anim>
                                    <p:anim calcmode="lin" valueType="num">
                                      <p:cBhvr additive="repl">
                                        <p:cTn id="8" dur="500" fill="hold"/>
                                        <p:tgtEl>
                                          <p:spTgt spid="19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8"/>
                                        </p:tgtEl>
                                        <p:attrNameLst>
                                          <p:attrName>style.visibility</p:attrName>
                                        </p:attrNameLst>
                                      </p:cBhvr>
                                      <p:to>
                                        <p:strVal val="visible"/>
                                      </p:to>
                                    </p:set>
                                    <p:anim calcmode="lin" valueType="num">
                                      <p:cBhvr additive="repl">
                                        <p:cTn id="11" dur="500" fill="hold"/>
                                        <p:tgtEl>
                                          <p:spTgt spid="218"/>
                                        </p:tgtEl>
                                        <p:attrNameLst>
                                          <p:attrName>ppt_x</p:attrName>
                                        </p:attrNameLst>
                                      </p:cBhvr>
                                      <p:tavLst>
                                        <p:tav tm="0">
                                          <p:val>
                                            <p:strVal val="0-#ppt_w/2"/>
                                          </p:val>
                                        </p:tav>
                                        <p:tav tm="100000">
                                          <p:val>
                                            <p:strVal val="#ppt_x"/>
                                          </p:val>
                                        </p:tav>
                                      </p:tavLst>
                                    </p:anim>
                                    <p:anim calcmode="lin" valueType="num">
                                      <p:cBhvr additive="repl">
                                        <p:cTn id="12" dur="500" fill="hold"/>
                                        <p:tgtEl>
                                          <p:spTgt spid="21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02"/>
                                        </p:tgtEl>
                                        <p:attrNameLst>
                                          <p:attrName>style.visibility</p:attrName>
                                        </p:attrNameLst>
                                      </p:cBhvr>
                                      <p:to>
                                        <p:strVal val="visible"/>
                                      </p:to>
                                    </p:set>
                                    <p:anim calcmode="lin" valueType="num">
                                      <p:cBhvr additive="repl">
                                        <p:cTn id="15" dur="500" fill="hold"/>
                                        <p:tgtEl>
                                          <p:spTgt spid="202"/>
                                        </p:tgtEl>
                                        <p:attrNameLst>
                                          <p:attrName>ppt_x</p:attrName>
                                        </p:attrNameLst>
                                      </p:cBhvr>
                                      <p:tavLst>
                                        <p:tav tm="0">
                                          <p:val>
                                            <p:strVal val="0-#ppt_w/2"/>
                                          </p:val>
                                        </p:tav>
                                        <p:tav tm="100000">
                                          <p:val>
                                            <p:strVal val="#ppt_x"/>
                                          </p:val>
                                        </p:tav>
                                      </p:tavLst>
                                    </p:anim>
                                    <p:anim calcmode="lin" valueType="num">
                                      <p:cBhvr additive="repl">
                                        <p:cTn id="16" dur="500" fill="hold"/>
                                        <p:tgtEl>
                                          <p:spTgt spid="20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7"/>
                                        </p:tgtEl>
                                        <p:attrNameLst>
                                          <p:attrName>style.visibility</p:attrName>
                                        </p:attrNameLst>
                                      </p:cBhvr>
                                      <p:to>
                                        <p:strVal val="visible"/>
                                      </p:to>
                                    </p:set>
                                    <p:anim calcmode="lin" valueType="num">
                                      <p:cBhvr additive="repl">
                                        <p:cTn id="19" dur="500" fill="hold"/>
                                        <p:tgtEl>
                                          <p:spTgt spid="217"/>
                                        </p:tgtEl>
                                        <p:attrNameLst>
                                          <p:attrName>ppt_x</p:attrName>
                                        </p:attrNameLst>
                                      </p:cBhvr>
                                      <p:tavLst>
                                        <p:tav tm="0">
                                          <p:val>
                                            <p:strVal val="0-#ppt_w/2"/>
                                          </p:val>
                                        </p:tav>
                                        <p:tav tm="100000">
                                          <p:val>
                                            <p:strVal val="#ppt_x"/>
                                          </p:val>
                                        </p:tav>
                                      </p:tavLst>
                                    </p:anim>
                                    <p:anim calcmode="lin" valueType="num">
                                      <p:cBhvr additive="repl">
                                        <p:cTn id="20" dur="500" fill="hold"/>
                                        <p:tgtEl>
                                          <p:spTgt spid="21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5"/>
                                        </p:tgtEl>
                                        <p:attrNameLst>
                                          <p:attrName>style.visibility</p:attrName>
                                        </p:attrNameLst>
                                      </p:cBhvr>
                                      <p:to>
                                        <p:strVal val="visible"/>
                                      </p:to>
                                    </p:set>
                                    <p:anim calcmode="lin" valueType="num">
                                      <p:cBhvr additive="repl">
                                        <p:cTn id="23" dur="500" fill="hold"/>
                                        <p:tgtEl>
                                          <p:spTgt spid="215"/>
                                        </p:tgtEl>
                                        <p:attrNameLst>
                                          <p:attrName>ppt_x</p:attrName>
                                        </p:attrNameLst>
                                      </p:cBhvr>
                                      <p:tavLst>
                                        <p:tav tm="0">
                                          <p:val>
                                            <p:strVal val="0-#ppt_w/2"/>
                                          </p:val>
                                        </p:tav>
                                        <p:tav tm="100000">
                                          <p:val>
                                            <p:strVal val="#ppt_x"/>
                                          </p:val>
                                        </p:tav>
                                      </p:tavLst>
                                    </p:anim>
                                    <p:anim calcmode="lin" valueType="num">
                                      <p:cBhvr additive="repl">
                                        <p:cTn id="24" dur="500" fill="hold"/>
                                        <p:tgtEl>
                                          <p:spTgt spid="21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00"/>
                                        </p:tgtEl>
                                        <p:attrNameLst>
                                          <p:attrName>style.visibility</p:attrName>
                                        </p:attrNameLst>
                                      </p:cBhvr>
                                      <p:to>
                                        <p:strVal val="visible"/>
                                      </p:to>
                                    </p:set>
                                    <p:anim calcmode="lin" valueType="num">
                                      <p:cBhvr additive="repl">
                                        <p:cTn id="27" dur="500" fill="hold"/>
                                        <p:tgtEl>
                                          <p:spTgt spid="200"/>
                                        </p:tgtEl>
                                        <p:attrNameLst>
                                          <p:attrName>ppt_x</p:attrName>
                                        </p:attrNameLst>
                                      </p:cBhvr>
                                      <p:tavLst>
                                        <p:tav tm="0">
                                          <p:val>
                                            <p:strVal val="0-#ppt_w/2"/>
                                          </p:val>
                                        </p:tav>
                                        <p:tav tm="100000">
                                          <p:val>
                                            <p:strVal val="#ppt_x"/>
                                          </p:val>
                                        </p:tav>
                                      </p:tavLst>
                                    </p:anim>
                                    <p:anim calcmode="lin" valueType="num">
                                      <p:cBhvr additive="repl">
                                        <p:cTn id="28" dur="500" fill="hold"/>
                                        <p:tgtEl>
                                          <p:spTgt spid="20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16"/>
                                        </p:tgtEl>
                                        <p:attrNameLst>
                                          <p:attrName>style.visibility</p:attrName>
                                        </p:attrNameLst>
                                      </p:cBhvr>
                                      <p:to>
                                        <p:strVal val="visible"/>
                                      </p:to>
                                    </p:set>
                                    <p:anim calcmode="lin" valueType="num">
                                      <p:cBhvr additive="repl">
                                        <p:cTn id="33" dur="500" fill="hold"/>
                                        <p:tgtEl>
                                          <p:spTgt spid="216"/>
                                        </p:tgtEl>
                                        <p:attrNameLst>
                                          <p:attrName>ppt_x</p:attrName>
                                        </p:attrNameLst>
                                      </p:cBhvr>
                                      <p:tavLst>
                                        <p:tav tm="0">
                                          <p:val>
                                            <p:strVal val="0-#ppt_w/2"/>
                                          </p:val>
                                        </p:tav>
                                        <p:tav tm="100000">
                                          <p:val>
                                            <p:strVal val="#ppt_x"/>
                                          </p:val>
                                        </p:tav>
                                      </p:tavLst>
                                    </p:anim>
                                    <p:anim calcmode="lin" valueType="num">
                                      <p:cBhvr additive="repl">
                                        <p:cTn id="34" dur="500" fill="hold"/>
                                        <p:tgtEl>
                                          <p:spTgt spid="21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repl">
                                        <p:cTn id="39" dur="500" fill="hold"/>
                                        <p:tgtEl>
                                          <p:spTgt spid="214"/>
                                        </p:tgtEl>
                                        <p:attrNameLst>
                                          <p:attrName>ppt_x</p:attrName>
                                        </p:attrNameLst>
                                      </p:cBhvr>
                                      <p:tavLst>
                                        <p:tav tm="0">
                                          <p:val>
                                            <p:strVal val="0-#ppt_w/2"/>
                                          </p:val>
                                        </p:tav>
                                        <p:tav tm="100000">
                                          <p:val>
                                            <p:strVal val="#ppt_x"/>
                                          </p:val>
                                        </p:tav>
                                      </p:tavLst>
                                    </p:anim>
                                    <p:anim calcmode="lin" valueType="num">
                                      <p:cBhvr additive="repl">
                                        <p:cTn id="40" dur="500" fill="hold"/>
                                        <p:tgtEl>
                                          <p:spTgt spid="21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13"/>
                                        </p:tgtEl>
                                        <p:attrNameLst>
                                          <p:attrName>style.visibility</p:attrName>
                                        </p:attrNameLst>
                                      </p:cBhvr>
                                      <p:to>
                                        <p:strVal val="visible"/>
                                      </p:to>
                                    </p:set>
                                    <p:anim calcmode="lin" valueType="num">
                                      <p:cBhvr additive="repl">
                                        <p:cTn id="45" dur="500" fill="hold"/>
                                        <p:tgtEl>
                                          <p:spTgt spid="213"/>
                                        </p:tgtEl>
                                        <p:attrNameLst>
                                          <p:attrName>ppt_x</p:attrName>
                                        </p:attrNameLst>
                                      </p:cBhvr>
                                      <p:tavLst>
                                        <p:tav tm="0">
                                          <p:val>
                                            <p:strVal val="0-#ppt_w/2"/>
                                          </p:val>
                                        </p:tav>
                                        <p:tav tm="100000">
                                          <p:val>
                                            <p:strVal val="#ppt_x"/>
                                          </p:val>
                                        </p:tav>
                                      </p:tavLst>
                                    </p:anim>
                                    <p:anim calcmode="lin" valueType="num">
                                      <p:cBhvr additive="repl">
                                        <p:cTn id="46" dur="500" fill="hold"/>
                                        <p:tgtEl>
                                          <p:spTgt spid="21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12"/>
                                        </p:tgtEl>
                                        <p:attrNameLst>
                                          <p:attrName>style.visibility</p:attrName>
                                        </p:attrNameLst>
                                      </p:cBhvr>
                                      <p:to>
                                        <p:strVal val="visible"/>
                                      </p:to>
                                    </p:set>
                                    <p:anim calcmode="lin" valueType="num">
                                      <p:cBhvr additive="repl">
                                        <p:cTn id="51" dur="500" fill="hold"/>
                                        <p:tgtEl>
                                          <p:spTgt spid="212"/>
                                        </p:tgtEl>
                                        <p:attrNameLst>
                                          <p:attrName>ppt_x</p:attrName>
                                        </p:attrNameLst>
                                      </p:cBhvr>
                                      <p:tavLst>
                                        <p:tav tm="0">
                                          <p:val>
                                            <p:strVal val="0-#ppt_w/2"/>
                                          </p:val>
                                        </p:tav>
                                        <p:tav tm="100000">
                                          <p:val>
                                            <p:strVal val="#ppt_x"/>
                                          </p:val>
                                        </p:tav>
                                      </p:tavLst>
                                    </p:anim>
                                    <p:anim calcmode="lin" valueType="num">
                                      <p:cBhvr additive="repl">
                                        <p:cTn id="52" dur="500" fill="hold"/>
                                        <p:tgtEl>
                                          <p:spTgt spid="21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11"/>
                                        </p:tgtEl>
                                        <p:attrNameLst>
                                          <p:attrName>style.visibility</p:attrName>
                                        </p:attrNameLst>
                                      </p:cBhvr>
                                      <p:to>
                                        <p:strVal val="visible"/>
                                      </p:to>
                                    </p:set>
                                    <p:anim calcmode="lin" valueType="num">
                                      <p:cBhvr additive="repl">
                                        <p:cTn id="57" dur="500" fill="hold"/>
                                        <p:tgtEl>
                                          <p:spTgt spid="211"/>
                                        </p:tgtEl>
                                        <p:attrNameLst>
                                          <p:attrName>ppt_x</p:attrName>
                                        </p:attrNameLst>
                                      </p:cBhvr>
                                      <p:tavLst>
                                        <p:tav tm="0">
                                          <p:val>
                                            <p:strVal val="0-#ppt_w/2"/>
                                          </p:val>
                                        </p:tav>
                                        <p:tav tm="100000">
                                          <p:val>
                                            <p:strVal val="#ppt_x"/>
                                          </p:val>
                                        </p:tav>
                                      </p:tavLst>
                                    </p:anim>
                                    <p:anim calcmode="lin" valueType="num">
                                      <p:cBhvr additive="repl">
                                        <p:cTn id="58" dur="500" fill="hold"/>
                                        <p:tgtEl>
                                          <p:spTgt spid="21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10"/>
                                        </p:tgtEl>
                                        <p:attrNameLst>
                                          <p:attrName>style.visibility</p:attrName>
                                        </p:attrNameLst>
                                      </p:cBhvr>
                                      <p:to>
                                        <p:strVal val="visible"/>
                                      </p:to>
                                    </p:set>
                                    <p:anim calcmode="lin" valueType="num">
                                      <p:cBhvr additive="repl">
                                        <p:cTn id="63" dur="500" fill="hold"/>
                                        <p:tgtEl>
                                          <p:spTgt spid="210"/>
                                        </p:tgtEl>
                                        <p:attrNameLst>
                                          <p:attrName>ppt_x</p:attrName>
                                        </p:attrNameLst>
                                      </p:cBhvr>
                                      <p:tavLst>
                                        <p:tav tm="0">
                                          <p:val>
                                            <p:strVal val="0-#ppt_w/2"/>
                                          </p:val>
                                        </p:tav>
                                        <p:tav tm="100000">
                                          <p:val>
                                            <p:strVal val="#ppt_x"/>
                                          </p:val>
                                        </p:tav>
                                      </p:tavLst>
                                    </p:anim>
                                    <p:anim calcmode="lin" valueType="num">
                                      <p:cBhvr additive="repl">
                                        <p:cTn id="64" dur="500" fill="hold"/>
                                        <p:tgtEl>
                                          <p:spTgt spid="21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209"/>
                                        </p:tgtEl>
                                        <p:attrNameLst>
                                          <p:attrName>style.visibility</p:attrName>
                                        </p:attrNameLst>
                                      </p:cBhvr>
                                      <p:to>
                                        <p:strVal val="visible"/>
                                      </p:to>
                                    </p:set>
                                    <p:anim calcmode="lin" valueType="num">
                                      <p:cBhvr additive="repl">
                                        <p:cTn id="69" dur="500" fill="hold"/>
                                        <p:tgtEl>
                                          <p:spTgt spid="209"/>
                                        </p:tgtEl>
                                        <p:attrNameLst>
                                          <p:attrName>ppt_x</p:attrName>
                                        </p:attrNameLst>
                                      </p:cBhvr>
                                      <p:tavLst>
                                        <p:tav tm="0">
                                          <p:val>
                                            <p:strVal val="0-#ppt_w/2"/>
                                          </p:val>
                                        </p:tav>
                                        <p:tav tm="100000">
                                          <p:val>
                                            <p:strVal val="#ppt_x"/>
                                          </p:val>
                                        </p:tav>
                                      </p:tavLst>
                                    </p:anim>
                                    <p:anim calcmode="lin" valueType="num">
                                      <p:cBhvr additive="repl">
                                        <p:cTn id="70" dur="500" fill="hold"/>
                                        <p:tgtEl>
                                          <p:spTgt spid="209"/>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208"/>
                                        </p:tgtEl>
                                        <p:attrNameLst>
                                          <p:attrName>style.visibility</p:attrName>
                                        </p:attrNameLst>
                                      </p:cBhvr>
                                      <p:to>
                                        <p:strVal val="visible"/>
                                      </p:to>
                                    </p:set>
                                    <p:anim calcmode="lin" valueType="num">
                                      <p:cBhvr additive="repl">
                                        <p:cTn id="75" dur="500" fill="hold"/>
                                        <p:tgtEl>
                                          <p:spTgt spid="208"/>
                                        </p:tgtEl>
                                        <p:attrNameLst>
                                          <p:attrName>ppt_x</p:attrName>
                                        </p:attrNameLst>
                                      </p:cBhvr>
                                      <p:tavLst>
                                        <p:tav tm="0">
                                          <p:val>
                                            <p:strVal val="0-#ppt_w/2"/>
                                          </p:val>
                                        </p:tav>
                                        <p:tav tm="100000">
                                          <p:val>
                                            <p:strVal val="#ppt_x"/>
                                          </p:val>
                                        </p:tav>
                                      </p:tavLst>
                                    </p:anim>
                                    <p:anim calcmode="lin" valueType="num">
                                      <p:cBhvr additive="repl">
                                        <p:cTn id="76"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207"/>
                                        </p:tgtEl>
                                        <p:attrNameLst>
                                          <p:attrName>style.visibility</p:attrName>
                                        </p:attrNameLst>
                                      </p:cBhvr>
                                      <p:to>
                                        <p:strVal val="visible"/>
                                      </p:to>
                                    </p:set>
                                    <p:anim calcmode="lin" valueType="num">
                                      <p:cBhvr additive="repl">
                                        <p:cTn id="81" dur="500" fill="hold"/>
                                        <p:tgtEl>
                                          <p:spTgt spid="207"/>
                                        </p:tgtEl>
                                        <p:attrNameLst>
                                          <p:attrName>ppt_x</p:attrName>
                                        </p:attrNameLst>
                                      </p:cBhvr>
                                      <p:tavLst>
                                        <p:tav tm="0">
                                          <p:val>
                                            <p:strVal val="0-#ppt_w/2"/>
                                          </p:val>
                                        </p:tav>
                                        <p:tav tm="100000">
                                          <p:val>
                                            <p:strVal val="#ppt_x"/>
                                          </p:val>
                                        </p:tav>
                                      </p:tavLst>
                                    </p:anim>
                                    <p:anim calcmode="lin" valueType="num">
                                      <p:cBhvr additive="repl">
                                        <p:cTn id="82" dur="500" fill="hold"/>
                                        <p:tgtEl>
                                          <p:spTgt spid="207"/>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repl">
                                        <p:cTn id="87" dur="500" fill="hold"/>
                                        <p:tgtEl>
                                          <p:spTgt spid="206"/>
                                        </p:tgtEl>
                                        <p:attrNameLst>
                                          <p:attrName>ppt_x</p:attrName>
                                        </p:attrNameLst>
                                      </p:cBhvr>
                                      <p:tavLst>
                                        <p:tav tm="0">
                                          <p:val>
                                            <p:strVal val="0-#ppt_w/2"/>
                                          </p:val>
                                        </p:tav>
                                        <p:tav tm="100000">
                                          <p:val>
                                            <p:strVal val="#ppt_x"/>
                                          </p:val>
                                        </p:tav>
                                      </p:tavLst>
                                    </p:anim>
                                    <p:anim calcmode="lin" valueType="num">
                                      <p:cBhvr additive="repl">
                                        <p:cTn id="88" dur="500" fill="hold"/>
                                        <p:tgtEl>
                                          <p:spTgt spid="206"/>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204"/>
                                        </p:tgtEl>
                                        <p:attrNameLst>
                                          <p:attrName>style.visibility</p:attrName>
                                        </p:attrNameLst>
                                      </p:cBhvr>
                                      <p:to>
                                        <p:strVal val="visible"/>
                                      </p:to>
                                    </p:set>
                                    <p:anim calcmode="lin" valueType="num">
                                      <p:cBhvr additive="repl">
                                        <p:cTn id="93" dur="500" fill="hold"/>
                                        <p:tgtEl>
                                          <p:spTgt spid="204"/>
                                        </p:tgtEl>
                                        <p:attrNameLst>
                                          <p:attrName>ppt_x</p:attrName>
                                        </p:attrNameLst>
                                      </p:cBhvr>
                                      <p:tavLst>
                                        <p:tav tm="0">
                                          <p:val>
                                            <p:strVal val="0-#ppt_w/2"/>
                                          </p:val>
                                        </p:tav>
                                        <p:tav tm="100000">
                                          <p:val>
                                            <p:strVal val="#ppt_x"/>
                                          </p:val>
                                        </p:tav>
                                      </p:tavLst>
                                    </p:anim>
                                    <p:anim calcmode="lin" valueType="num">
                                      <p:cBhvr additive="repl">
                                        <p:cTn id="94" dur="500" fill="hold"/>
                                        <p:tgtEl>
                                          <p:spTgt spid="204"/>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203"/>
                                        </p:tgtEl>
                                        <p:attrNameLst>
                                          <p:attrName>style.visibility</p:attrName>
                                        </p:attrNameLst>
                                      </p:cBhvr>
                                      <p:to>
                                        <p:strVal val="visible"/>
                                      </p:to>
                                    </p:set>
                                    <p:anim calcmode="lin" valueType="num">
                                      <p:cBhvr additive="repl">
                                        <p:cTn id="99" dur="500" fill="hold"/>
                                        <p:tgtEl>
                                          <p:spTgt spid="203"/>
                                        </p:tgtEl>
                                        <p:attrNameLst>
                                          <p:attrName>ppt_x</p:attrName>
                                        </p:attrNameLst>
                                      </p:cBhvr>
                                      <p:tavLst>
                                        <p:tav tm="0">
                                          <p:val>
                                            <p:strVal val="0-#ppt_w/2"/>
                                          </p:val>
                                        </p:tav>
                                        <p:tav tm="100000">
                                          <p:val>
                                            <p:strVal val="#ppt_x"/>
                                          </p:val>
                                        </p:tav>
                                      </p:tavLst>
                                    </p:anim>
                                    <p:anim calcmode="lin" valueType="num">
                                      <p:cBhvr additive="repl">
                                        <p:cTn id="100" dur="5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fill="hold" nodeType="clickEffect">
                                  <p:stCondLst>
                                    <p:cond delay="0"/>
                                  </p:stCondLst>
                                  <p:childTnLst>
                                    <p:set>
                                      <p:cBhvr>
                                        <p:cTn id="104" dur="1" fill="hold">
                                          <p:stCondLst>
                                            <p:cond delay="0"/>
                                          </p:stCondLst>
                                        </p:cTn>
                                        <p:tgtEl>
                                          <p:spTgt spid="198"/>
                                        </p:tgtEl>
                                        <p:attrNameLst>
                                          <p:attrName>style.visibility</p:attrName>
                                        </p:attrNameLst>
                                      </p:cBhvr>
                                      <p:to>
                                        <p:strVal val="visible"/>
                                      </p:to>
                                    </p:set>
                                    <p:animEffect transition="in" filter="fade">
                                      <p:cBhvr additive="repl">
                                        <p:cTn id="105" dur="2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3"/>
          <p:cNvPicPr/>
          <p:nvPr/>
        </p:nvPicPr>
        <p:blipFill>
          <a:blip r:embed="rId2"/>
          <a:stretch/>
        </p:blipFill>
        <p:spPr>
          <a:xfrm>
            <a:off x="71280" y="332656"/>
            <a:ext cx="2772528" cy="5704192"/>
          </a:xfrm>
          <a:prstGeom prst="rect">
            <a:avLst/>
          </a:prstGeom>
          <a:ln>
            <a:noFill/>
          </a:ln>
        </p:spPr>
      </p:pic>
      <p:pic>
        <p:nvPicPr>
          <p:cNvPr id="235" name="Bildobjekt 6"/>
          <p:cNvPicPr/>
          <p:nvPr/>
        </p:nvPicPr>
        <p:blipFill>
          <a:blip r:embed="rId3"/>
          <a:stretch/>
        </p:blipFill>
        <p:spPr>
          <a:xfrm>
            <a:off x="816120" y="6310440"/>
            <a:ext cx="2424960" cy="266040"/>
          </a:xfrm>
          <a:prstGeom prst="rect">
            <a:avLst/>
          </a:prstGeom>
          <a:ln>
            <a:noFill/>
          </a:ln>
        </p:spPr>
      </p:pic>
      <p:sp>
        <p:nvSpPr>
          <p:cNvPr id="236" name="CustomShape 1"/>
          <p:cNvSpPr/>
          <p:nvPr/>
        </p:nvSpPr>
        <p:spPr>
          <a:xfrm>
            <a:off x="3989520" y="573120"/>
            <a:ext cx="4106160" cy="44553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3200" b="1" strike="noStrike" spc="-1">
                <a:solidFill>
                  <a:srgbClr val="31859C"/>
                </a:solidFill>
                <a:uFill>
                  <a:solidFill>
                    <a:srgbClr val="FFFFFF"/>
                  </a:solidFill>
                </a:uFill>
                <a:latin typeface="Arial"/>
              </a:rPr>
              <a:t>Wie war Ihr Leben in der letzten Woche?</a:t>
            </a:r>
            <a:endParaRPr lang="de-DE" sz="1800" b="0" strike="noStrike" spc="-1">
              <a:solidFill>
                <a:srgbClr val="000000"/>
              </a:solidFill>
              <a:uFill>
                <a:solidFill>
                  <a:srgbClr val="FFFFFF"/>
                </a:solidFill>
              </a:uFill>
              <a:latin typeface="Arial"/>
            </a:endParaRPr>
          </a:p>
          <a:p>
            <a:endParaRPr lang="de-DE" sz="1800" b="0" strike="noStrike" spc="-1">
              <a:solidFill>
                <a:srgbClr val="000000"/>
              </a:solidFill>
              <a:uFill>
                <a:solidFill>
                  <a:srgbClr val="FFFFFF"/>
                </a:solidFill>
              </a:uFill>
              <a:latin typeface="Arial"/>
            </a:endParaRPr>
          </a:p>
          <a:p>
            <a:r>
              <a:rPr lang="de-DE" sz="2800" b="0" strike="noStrike" spc="-1">
                <a:solidFill>
                  <a:srgbClr val="31859C"/>
                </a:solidFill>
                <a:uFill>
                  <a:solidFill>
                    <a:srgbClr val="FFFFFF"/>
                  </a:solidFill>
                </a:uFill>
                <a:latin typeface="Cambria"/>
              </a:rPr>
              <a:t>Bedenken Sie beides:</a:t>
            </a:r>
            <a:endParaRPr lang="de-DE" sz="1800" b="0" strike="noStrike" spc="-1">
              <a:solidFill>
                <a:srgbClr val="000000"/>
              </a:solidFill>
              <a:uFill>
                <a:solidFill>
                  <a:srgbClr val="FFFFFF"/>
                </a:solidFill>
              </a:uFill>
              <a:latin typeface="Arial"/>
            </a:endParaRPr>
          </a:p>
          <a:p>
            <a:endParaRPr lang="de-DE" sz="1800" b="0" strike="noStrike" spc="-1">
              <a:solidFill>
                <a:srgbClr val="000000"/>
              </a:solidFill>
              <a:uFill>
                <a:solidFill>
                  <a:srgbClr val="FFFFFF"/>
                </a:solidFill>
              </a:uFill>
              <a:latin typeface="Arial"/>
            </a:endParaRPr>
          </a:p>
          <a:p>
            <a:r>
              <a:rPr lang="de-DE" sz="2800" b="1" strike="noStrike" spc="-1">
                <a:solidFill>
                  <a:srgbClr val="31859C"/>
                </a:solidFill>
                <a:uFill>
                  <a:solidFill>
                    <a:srgbClr val="FFFFFF"/>
                  </a:solidFill>
                </a:uFill>
                <a:latin typeface="Cambria"/>
              </a:rPr>
              <a:t>Quantität</a:t>
            </a:r>
            <a:endParaRPr lang="de-DE" sz="1800" b="0" strike="noStrike" spc="-1">
              <a:solidFill>
                <a:srgbClr val="000000"/>
              </a:solidFill>
              <a:uFill>
                <a:solidFill>
                  <a:srgbClr val="FFFFFF"/>
                </a:solidFill>
              </a:uFill>
              <a:latin typeface="Arial"/>
            </a:endParaRPr>
          </a:p>
          <a:p>
            <a:r>
              <a:rPr lang="de-DE" sz="2800" b="0" strike="noStrike" spc="-1">
                <a:solidFill>
                  <a:srgbClr val="31859C"/>
                </a:solidFill>
                <a:uFill>
                  <a:solidFill>
                    <a:srgbClr val="FFFFFF"/>
                  </a:solidFill>
                </a:uFill>
                <a:latin typeface="Cambria"/>
              </a:rPr>
              <a:t>      &amp;</a:t>
            </a:r>
            <a:endParaRPr lang="de-DE" sz="1800" b="0" strike="noStrike" spc="-1">
              <a:solidFill>
                <a:srgbClr val="000000"/>
              </a:solidFill>
              <a:uFill>
                <a:solidFill>
                  <a:srgbClr val="FFFFFF"/>
                </a:solidFill>
              </a:uFill>
              <a:latin typeface="Arial"/>
            </a:endParaRPr>
          </a:p>
          <a:p>
            <a:r>
              <a:rPr lang="de-DE" sz="2800" b="1" strike="noStrike" spc="-1">
                <a:solidFill>
                  <a:srgbClr val="31859C"/>
                </a:solidFill>
                <a:uFill>
                  <a:solidFill>
                    <a:srgbClr val="FFFFFF"/>
                  </a:solidFill>
                </a:uFill>
                <a:latin typeface="Cambria"/>
              </a:rPr>
              <a:t>Qualität</a:t>
            </a:r>
            <a:endParaRPr lang="de-DE" sz="1800" b="0" strike="noStrike" spc="-1">
              <a:solidFill>
                <a:srgbClr val="000000"/>
              </a:solidFill>
              <a:uFill>
                <a:solidFill>
                  <a:srgbClr val="FFFFFF"/>
                </a:solidFill>
              </a:uFill>
              <a:latin typeface="Arial"/>
            </a:endParaRPr>
          </a:p>
          <a:p>
            <a:r>
              <a:rPr lang="de-DE" sz="2800" b="0" strike="noStrike" spc="-1">
                <a:solidFill>
                  <a:srgbClr val="31859C"/>
                </a:solidFill>
                <a:uFill>
                  <a:solidFill>
                    <a:srgbClr val="FFFFFF"/>
                  </a:solidFill>
                </a:uFill>
                <a:latin typeface="Cambria"/>
              </a:rPr>
              <a:t>(Vitalität/Kraft)</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
        <p:nvSpPr>
          <p:cNvPr id="237"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23</a:t>
            </a:r>
            <a:endParaRPr lang="de-DE" sz="1800" b="0" strike="noStrike" spc="-1">
              <a:solidFill>
                <a:srgbClr val="000000"/>
              </a:solidFill>
              <a:uFill>
                <a:solidFill>
                  <a:srgbClr val="FFFFFF"/>
                </a:solidFill>
              </a:uFill>
              <a:latin typeface="Arial"/>
            </a:endParaRPr>
          </a:p>
        </p:txBody>
      </p:sp>
      <p:sp>
        <p:nvSpPr>
          <p:cNvPr id="239" name="CustomShape 3"/>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Bildobjekt 6"/>
          <p:cNvPicPr/>
          <p:nvPr/>
        </p:nvPicPr>
        <p:blipFill>
          <a:blip r:embed="rId2"/>
          <a:stretch/>
        </p:blipFill>
        <p:spPr>
          <a:xfrm>
            <a:off x="816120" y="6310440"/>
            <a:ext cx="2424960" cy="266040"/>
          </a:xfrm>
          <a:prstGeom prst="rect">
            <a:avLst/>
          </a:prstGeom>
          <a:ln>
            <a:noFill/>
          </a:ln>
        </p:spPr>
      </p:pic>
      <p:sp>
        <p:nvSpPr>
          <p:cNvPr id="251" name="CustomShape 1"/>
          <p:cNvSpPr/>
          <p:nvPr/>
        </p:nvSpPr>
        <p:spPr>
          <a:xfrm>
            <a:off x="488880" y="481680"/>
            <a:ext cx="8213040" cy="1118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3200" b="1" strike="noStrike" spc="-1">
                <a:solidFill>
                  <a:srgbClr val="31859C"/>
                </a:solidFill>
                <a:uFill>
                  <a:solidFill>
                    <a:srgbClr val="FFFFFF"/>
                  </a:solidFill>
                </a:uFill>
                <a:latin typeface="Arial"/>
                <a:ea typeface="DejaVu Sans"/>
              </a:rPr>
              <a:t>”Bulls Eye”: Ins Schwarze getroffen?</a:t>
            </a:r>
            <a:endParaRPr lang="de-DE" sz="1800" b="0" strike="noStrike" spc="-1">
              <a:solidFill>
                <a:srgbClr val="000000"/>
              </a:solidFill>
              <a:uFill>
                <a:solidFill>
                  <a:srgbClr val="FFFFFF"/>
                </a:solidFill>
              </a:uFill>
              <a:latin typeface="Arial"/>
            </a:endParaRPr>
          </a:p>
          <a:p>
            <a:r>
              <a:rPr lang="de-DE" sz="600" b="1" strike="noStrike" spc="-1">
                <a:solidFill>
                  <a:srgbClr val="31859C"/>
                </a:solidFill>
                <a:uFill>
                  <a:solidFill>
                    <a:srgbClr val="FFFFFF"/>
                  </a:solidFill>
                </a:uFill>
                <a:latin typeface="Arial"/>
                <a:ea typeface="DejaVu Sans"/>
              </a:rPr>
              <a:t>  </a:t>
            </a:r>
            <a:endParaRPr lang="de-DE" sz="1800" b="0" strike="noStrike" spc="-1">
              <a:solidFill>
                <a:srgbClr val="000000"/>
              </a:solidFill>
              <a:uFill>
                <a:solidFill>
                  <a:srgbClr val="FFFFFF"/>
                </a:solidFill>
              </a:uFill>
              <a:latin typeface="Arial"/>
            </a:endParaRPr>
          </a:p>
          <a:p>
            <a:pPr algn="ctr">
              <a:lnSpc>
                <a:spcPct val="100000"/>
              </a:lnSpc>
            </a:pPr>
            <a:r>
              <a:rPr lang="de-DE" sz="3000" b="1" strike="noStrike" spc="-1">
                <a:solidFill>
                  <a:srgbClr val="31859C"/>
                </a:solidFill>
                <a:uFill>
                  <a:solidFill>
                    <a:srgbClr val="FFFFFF"/>
                  </a:solidFill>
                </a:uFill>
                <a:latin typeface="Arial"/>
                <a:ea typeface="DejaVu Sans"/>
              </a:rPr>
              <a:t>Wie war Ihr Leben in der letzten Woche?</a:t>
            </a:r>
            <a:endParaRPr lang="de-DE" sz="1800" b="0" strike="noStrike" spc="-1">
              <a:solidFill>
                <a:srgbClr val="000000"/>
              </a:solidFill>
              <a:uFill>
                <a:solidFill>
                  <a:srgbClr val="FFFFFF"/>
                </a:solidFill>
              </a:uFill>
              <a:latin typeface="Arial"/>
            </a:endParaRPr>
          </a:p>
        </p:txBody>
      </p:sp>
      <p:sp>
        <p:nvSpPr>
          <p:cNvPr id="252"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X</a:t>
            </a:r>
            <a:endParaRPr lang="de-DE" sz="1800" b="0" strike="noStrike" spc="-1">
              <a:solidFill>
                <a:srgbClr val="000000"/>
              </a:solidFill>
              <a:uFill>
                <a:solidFill>
                  <a:srgbClr val="FFFFFF"/>
                </a:solidFill>
              </a:uFill>
              <a:latin typeface="Arial"/>
            </a:endParaRPr>
          </a:p>
        </p:txBody>
      </p:sp>
      <p:pic>
        <p:nvPicPr>
          <p:cNvPr id="253" name="Picture 3"/>
          <p:cNvPicPr/>
          <p:nvPr/>
        </p:nvPicPr>
        <p:blipFill>
          <a:blip r:embed="rId3"/>
          <a:stretch/>
        </p:blipFill>
        <p:spPr>
          <a:xfrm>
            <a:off x="1329480" y="551520"/>
            <a:ext cx="6214320" cy="6077880"/>
          </a:xfrm>
          <a:prstGeom prst="rect">
            <a:avLst/>
          </a:prstGeom>
          <a:ln>
            <a:noFill/>
          </a:ln>
        </p:spPr>
      </p:pic>
      <p:sp>
        <p:nvSpPr>
          <p:cNvPr id="255" name="CustomShape 4"/>
          <p:cNvSpPr/>
          <p:nvPr/>
        </p:nvSpPr>
        <p:spPr>
          <a:xfrm>
            <a:off x="4357800" y="3378240"/>
            <a:ext cx="428040" cy="713520"/>
          </a:xfrm>
          <a:prstGeom prst="mathMultiply">
            <a:avLst>
              <a:gd name="adj1" fmla="val 23520"/>
            </a:avLst>
          </a:prstGeom>
          <a:solidFill>
            <a:srgbClr val="31859C"/>
          </a:solidFill>
          <a:ln>
            <a:round/>
          </a:ln>
        </p:spPr>
        <p:style>
          <a:lnRef idx="2">
            <a:schemeClr val="accent1">
              <a:shade val="50000"/>
            </a:schemeClr>
          </a:lnRef>
          <a:fillRef idx="1">
            <a:schemeClr val="accent1"/>
          </a:fillRef>
          <a:effectRef idx="0">
            <a:schemeClr val="accent1"/>
          </a:effectRef>
          <a:fontRef idx="minor"/>
        </p:style>
      </p:sp>
      <p:sp>
        <p:nvSpPr>
          <p:cNvPr id="257" name="CustomShape 5"/>
          <p:cNvSpPr/>
          <p:nvPr/>
        </p:nvSpPr>
        <p:spPr>
          <a:xfrm>
            <a:off x="6967800" y="1596960"/>
            <a:ext cx="2005200" cy="1688400"/>
          </a:xfrm>
          <a:prstGeom prst="wedgeRoundRectCallout">
            <a:avLst>
              <a:gd name="adj1" fmla="val -84985"/>
              <a:gd name="adj2" fmla="val 146513"/>
              <a:gd name="adj3" fmla="val 16667"/>
            </a:avLst>
          </a:prstGeom>
          <a:solidFill>
            <a:srgbClr val="31859C"/>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2000" b="0" strike="noStrike" spc="-1" dirty="0">
                <a:solidFill>
                  <a:srgbClr val="FFFFFF"/>
                </a:solidFill>
                <a:uFill>
                  <a:solidFill>
                    <a:srgbClr val="FFFFFF"/>
                  </a:solidFill>
                </a:uFill>
                <a:latin typeface="Cambria"/>
                <a:ea typeface="ＭＳ Ｐゴシック"/>
              </a:rPr>
              <a:t>Mein Leben ist weit entfernt davon wie ich es mir wünsche</a:t>
            </a:r>
            <a:endParaRPr lang="de-DE" sz="1800" b="0" strike="noStrike" spc="-1" dirty="0">
              <a:solidFill>
                <a:srgbClr val="000000"/>
              </a:solidFill>
              <a:uFill>
                <a:solidFill>
                  <a:srgbClr val="FFFFFF"/>
                </a:solidFill>
              </a:uFill>
              <a:latin typeface="Arial"/>
            </a:endParaRPr>
          </a:p>
        </p:txBody>
      </p:sp>
      <p:sp>
        <p:nvSpPr>
          <p:cNvPr id="258" name="CustomShape 6"/>
          <p:cNvSpPr/>
          <p:nvPr/>
        </p:nvSpPr>
        <p:spPr>
          <a:xfrm>
            <a:off x="6020100" y="4458120"/>
            <a:ext cx="428040" cy="713520"/>
          </a:xfrm>
          <a:prstGeom prst="mathMultiply">
            <a:avLst>
              <a:gd name="adj1" fmla="val 23520"/>
            </a:avLst>
          </a:prstGeom>
          <a:solidFill>
            <a:srgbClr val="31859C"/>
          </a:solidFill>
          <a:ln>
            <a:round/>
          </a:ln>
        </p:spPr>
        <p:style>
          <a:lnRef idx="2">
            <a:schemeClr val="accent1">
              <a:shade val="50000"/>
            </a:schemeClr>
          </a:lnRef>
          <a:fillRef idx="1">
            <a:schemeClr val="accent1"/>
          </a:fillRef>
          <a:effectRef idx="0">
            <a:schemeClr val="accent1"/>
          </a:effectRef>
          <a:fontRef idx="minor"/>
        </p:style>
        <p:txBody>
          <a:bodyPr/>
          <a:lstStyle/>
          <a:p>
            <a:endParaRPr lang="de-DE" dirty="0"/>
          </a:p>
        </p:txBody>
      </p:sp>
      <p:pic>
        <p:nvPicPr>
          <p:cNvPr id="259" name="Picture 4"/>
          <p:cNvPicPr/>
          <p:nvPr/>
        </p:nvPicPr>
        <p:blipFill>
          <a:blip r:embed="rId4"/>
          <a:stretch/>
        </p:blipFill>
        <p:spPr>
          <a:xfrm>
            <a:off x="6172140" y="4424040"/>
            <a:ext cx="2191680" cy="715320"/>
          </a:xfrm>
          <a:prstGeom prst="rect">
            <a:avLst/>
          </a:prstGeom>
          <a:ln>
            <a:noFill/>
          </a:ln>
        </p:spPr>
      </p:pic>
      <p:sp>
        <p:nvSpPr>
          <p:cNvPr id="260" name="CustomShape 7"/>
          <p:cNvSpPr/>
          <p:nvPr/>
        </p:nvSpPr>
        <p:spPr>
          <a:xfrm>
            <a:off x="1432080" y="1596960"/>
            <a:ext cx="125172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rPr>
              <a:t>Arbeit/</a:t>
            </a:r>
            <a:endParaRPr lang="de-DE" sz="1800" b="0" strike="noStrike" spc="-1">
              <a:solidFill>
                <a:srgbClr val="000000"/>
              </a:solidFill>
              <a:uFill>
                <a:solidFill>
                  <a:srgbClr val="FFFFFF"/>
                </a:solidFill>
              </a:uFill>
              <a:latin typeface="Arial"/>
            </a:endParaRPr>
          </a:p>
          <a:p>
            <a:pPr>
              <a:lnSpc>
                <a:spcPct val="100000"/>
              </a:lnSpc>
            </a:pPr>
            <a:r>
              <a:rPr lang="de-DE" sz="1800" b="1" strike="noStrike" spc="-1">
                <a:solidFill>
                  <a:srgbClr val="404040"/>
                </a:solidFill>
                <a:uFill>
                  <a:solidFill>
                    <a:srgbClr val="FFFFFF"/>
                  </a:solidFill>
                </a:uFill>
                <a:latin typeface="Cambria"/>
              </a:rPr>
              <a:t>Ausbildung</a:t>
            </a:r>
            <a:endParaRPr lang="de-DE" sz="1800" b="0" strike="noStrike" spc="-1">
              <a:solidFill>
                <a:srgbClr val="000000"/>
              </a:solidFill>
              <a:uFill>
                <a:solidFill>
                  <a:srgbClr val="FFFFFF"/>
                </a:solidFill>
              </a:uFill>
              <a:latin typeface="Arial"/>
            </a:endParaRPr>
          </a:p>
        </p:txBody>
      </p:sp>
      <p:sp>
        <p:nvSpPr>
          <p:cNvPr id="261" name="CustomShape 8"/>
          <p:cNvSpPr/>
          <p:nvPr/>
        </p:nvSpPr>
        <p:spPr>
          <a:xfrm>
            <a:off x="1520080" y="5244752"/>
            <a:ext cx="125172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Gesundheit</a:t>
            </a:r>
            <a:endParaRPr lang="de-DE" sz="1800" b="0" strike="noStrike" spc="-1">
              <a:solidFill>
                <a:srgbClr val="000000"/>
              </a:solidFill>
              <a:uFill>
                <a:solidFill>
                  <a:srgbClr val="FFFFFF"/>
                </a:solidFill>
              </a:uFill>
              <a:latin typeface="Arial"/>
            </a:endParaRPr>
          </a:p>
        </p:txBody>
      </p:sp>
      <p:sp>
        <p:nvSpPr>
          <p:cNvPr id="262" name="CustomShape 9"/>
          <p:cNvSpPr/>
          <p:nvPr/>
        </p:nvSpPr>
        <p:spPr>
          <a:xfrm>
            <a:off x="6319800" y="5244752"/>
            <a:ext cx="157320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Beziehungen</a:t>
            </a:r>
            <a:endParaRPr lang="de-DE" sz="1800" b="0" strike="noStrike" spc="-1">
              <a:solidFill>
                <a:srgbClr val="000000"/>
              </a:solidFill>
              <a:uFill>
                <a:solidFill>
                  <a:srgbClr val="FFFFFF"/>
                </a:solidFill>
              </a:uFill>
              <a:latin typeface="Arial"/>
            </a:endParaRPr>
          </a:p>
        </p:txBody>
      </p:sp>
      <p:sp>
        <p:nvSpPr>
          <p:cNvPr id="263" name="CustomShape 10"/>
          <p:cNvSpPr/>
          <p:nvPr/>
        </p:nvSpPr>
        <p:spPr>
          <a:xfrm>
            <a:off x="5998208" y="1932384"/>
            <a:ext cx="80604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Freizeit</a:t>
            </a:r>
            <a:endParaRPr lang="de-DE" sz="1800" b="0" strike="noStrike" spc="-1">
              <a:solidFill>
                <a:srgbClr val="000000"/>
              </a:solidFill>
              <a:uFill>
                <a:solidFill>
                  <a:srgbClr val="FFFFFF"/>
                </a:solidFill>
              </a:uFill>
              <a:latin typeface="Arial"/>
            </a:endParaRPr>
          </a:p>
        </p:txBody>
      </p:sp>
      <p:sp>
        <p:nvSpPr>
          <p:cNvPr id="264" name="CustomShape 11"/>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
        <p:nvSpPr>
          <p:cNvPr id="254" name="CustomShape 3"/>
          <p:cNvSpPr/>
          <p:nvPr/>
        </p:nvSpPr>
        <p:spPr>
          <a:xfrm>
            <a:off x="1214280" y="2428920"/>
            <a:ext cx="2499480" cy="856440"/>
          </a:xfrm>
          <a:prstGeom prst="wedgeRoundRectCallout">
            <a:avLst>
              <a:gd name="adj1" fmla="val 81962"/>
              <a:gd name="adj2" fmla="val 107060"/>
              <a:gd name="adj3" fmla="val 16667"/>
            </a:avLst>
          </a:prstGeom>
          <a:solidFill>
            <a:srgbClr val="31859C"/>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2000" b="0" strike="noStrike" spc="-1">
                <a:solidFill>
                  <a:srgbClr val="FFFFFF"/>
                </a:solidFill>
                <a:uFill>
                  <a:solidFill>
                    <a:srgbClr val="FFFFFF"/>
                  </a:solidFill>
                </a:uFill>
                <a:latin typeface="Cambria"/>
                <a:ea typeface="ＭＳ Ｐゴシック"/>
              </a:rPr>
              <a:t>Mein Leben ist genauso wie ich es mir wünsche</a:t>
            </a:r>
            <a:endParaRPr lang="de-DE" sz="1800" b="0" strike="noStrike" spc="-1">
              <a:solidFill>
                <a:srgbClr val="000000"/>
              </a:solidFill>
              <a:uFill>
                <a:solidFill>
                  <a:srgbClr val="FFFFFF"/>
                </a:solidFill>
              </a:uFill>
              <a:latin typeface="Arial"/>
            </a:endParaRPr>
          </a:p>
        </p:txBody>
      </p:sp>
      <p:pic>
        <p:nvPicPr>
          <p:cNvPr id="256" name="Picture 4"/>
          <p:cNvPicPr/>
          <p:nvPr/>
        </p:nvPicPr>
        <p:blipFill>
          <a:blip r:embed="rId4"/>
          <a:stretch/>
        </p:blipFill>
        <p:spPr>
          <a:xfrm>
            <a:off x="4522680" y="3544920"/>
            <a:ext cx="1262880" cy="7153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 calcmode="lin" valueType="num">
                                      <p:cBhvr additive="repl">
                                        <p:cTn id="7" dur="2000" fill="hold"/>
                                        <p:tgtEl>
                                          <p:spTgt spid="259"/>
                                        </p:tgtEl>
                                        <p:attrNameLst>
                                          <p:attrName>ppt_x</p:attrName>
                                        </p:attrNameLst>
                                      </p:cBhvr>
                                      <p:tavLst>
                                        <p:tav tm="0">
                                          <p:val>
                                            <p:strVal val="1+#ppt_w/2"/>
                                          </p:val>
                                        </p:tav>
                                        <p:tav tm="100000">
                                          <p:val>
                                            <p:strVal val="#ppt_x"/>
                                          </p:val>
                                        </p:tav>
                                      </p:tavLst>
                                    </p:anim>
                                    <p:anim calcmode="lin" valueType="num">
                                      <p:cBhvr additive="repl">
                                        <p:cTn id="8" dur="2000" fill="hold"/>
                                        <p:tgtEl>
                                          <p:spTgt spid="25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fill="hold" nodeType="afterEffect">
                                  <p:stCondLst>
                                    <p:cond delay="0"/>
                                  </p:stCondLst>
                                  <p:childTnLst>
                                    <p:set>
                                      <p:cBhvr>
                                        <p:cTn id="11" dur="1" fill="hold">
                                          <p:stCondLst>
                                            <p:cond delay="0"/>
                                          </p:stCondLst>
                                        </p:cTn>
                                        <p:tgtEl>
                                          <p:spTgt spid="258"/>
                                        </p:tgtEl>
                                        <p:attrNameLst>
                                          <p:attrName>style.visibility</p:attrName>
                                        </p:attrNameLst>
                                      </p:cBhvr>
                                      <p:to>
                                        <p:strVal val="visible"/>
                                      </p:to>
                                    </p:set>
                                    <p:animEffect transition="in" filter="fade">
                                      <p:cBhvr additive="repl">
                                        <p:cTn id="12" dur="2000"/>
                                        <p:tgtEl>
                                          <p:spTgt spid="258"/>
                                        </p:tgtEl>
                                      </p:cBhvr>
                                    </p:animEffect>
                                  </p:childTnLst>
                                </p:cTn>
                              </p:par>
                            </p:childTnLst>
                          </p:cTn>
                        </p:par>
                        <p:par>
                          <p:cTn id="13" fill="hold">
                            <p:stCondLst>
                              <p:cond delay="4000"/>
                            </p:stCondLst>
                            <p:childTnLst>
                              <p:par>
                                <p:cTn id="14" presetID="10" presetClass="entr" fill="hold" nodeType="afterEffect">
                                  <p:stCondLst>
                                    <p:cond delay="0"/>
                                  </p:stCondLst>
                                  <p:childTnLst>
                                    <p:set>
                                      <p:cBhvr>
                                        <p:cTn id="15" dur="1" fill="hold">
                                          <p:stCondLst>
                                            <p:cond delay="0"/>
                                          </p:stCondLst>
                                        </p:cTn>
                                        <p:tgtEl>
                                          <p:spTgt spid="257"/>
                                        </p:tgtEl>
                                        <p:attrNameLst>
                                          <p:attrName>style.visibility</p:attrName>
                                        </p:attrNameLst>
                                      </p:cBhvr>
                                      <p:to>
                                        <p:strVal val="visible"/>
                                      </p:to>
                                    </p:set>
                                    <p:animEffect transition="in" filter="fade">
                                      <p:cBhvr additive="repl">
                                        <p:cTn id="16" dur="2000"/>
                                        <p:tgtEl>
                                          <p:spTgt spid="25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56"/>
                                        </p:tgtEl>
                                        <p:attrNameLst>
                                          <p:attrName>style.visibility</p:attrName>
                                        </p:attrNameLst>
                                      </p:cBhvr>
                                      <p:to>
                                        <p:strVal val="visible"/>
                                      </p:to>
                                    </p:set>
                                    <p:anim calcmode="lin" valueType="num">
                                      <p:cBhvr additive="repl">
                                        <p:cTn id="21" dur="2000" fill="hold"/>
                                        <p:tgtEl>
                                          <p:spTgt spid="256"/>
                                        </p:tgtEl>
                                        <p:attrNameLst>
                                          <p:attrName>ppt_x</p:attrName>
                                        </p:attrNameLst>
                                      </p:cBhvr>
                                      <p:tavLst>
                                        <p:tav tm="0">
                                          <p:val>
                                            <p:strVal val="1+#ppt_w/2"/>
                                          </p:val>
                                        </p:tav>
                                        <p:tav tm="100000">
                                          <p:val>
                                            <p:strVal val="#ppt_x"/>
                                          </p:val>
                                        </p:tav>
                                      </p:tavLst>
                                    </p:anim>
                                    <p:anim calcmode="lin" valueType="num">
                                      <p:cBhvr additive="repl">
                                        <p:cTn id="22" dur="2000" fill="hold"/>
                                        <p:tgtEl>
                                          <p:spTgt spid="25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0" presetClass="entr" fill="hold" nodeType="afterEffect">
                                  <p:stCondLst>
                                    <p:cond delay="0"/>
                                  </p:stCondLst>
                                  <p:childTnLst>
                                    <p:set>
                                      <p:cBhvr>
                                        <p:cTn id="25" dur="1" fill="hold">
                                          <p:stCondLst>
                                            <p:cond delay="0"/>
                                          </p:stCondLst>
                                        </p:cTn>
                                        <p:tgtEl>
                                          <p:spTgt spid="255"/>
                                        </p:tgtEl>
                                        <p:attrNameLst>
                                          <p:attrName>style.visibility</p:attrName>
                                        </p:attrNameLst>
                                      </p:cBhvr>
                                      <p:to>
                                        <p:strVal val="visible"/>
                                      </p:to>
                                    </p:set>
                                    <p:animEffect transition="in" filter="fade">
                                      <p:cBhvr additive="repl">
                                        <p:cTn id="26" dur="2000"/>
                                        <p:tgtEl>
                                          <p:spTgt spid="255"/>
                                        </p:tgtEl>
                                      </p:cBhvr>
                                    </p:animEffect>
                                  </p:childTnLst>
                                </p:cTn>
                              </p:par>
                            </p:childTnLst>
                          </p:cTn>
                        </p:par>
                        <p:par>
                          <p:cTn id="27" fill="hold">
                            <p:stCondLst>
                              <p:cond delay="4000"/>
                            </p:stCondLst>
                            <p:childTnLst>
                              <p:par>
                                <p:cTn id="28" presetID="2" presetClass="entr" presetSubtype="8" fill="hold" nodeType="afterEffect">
                                  <p:stCondLst>
                                    <p:cond delay="0"/>
                                  </p:stCondLst>
                                  <p:childTnLst>
                                    <p:set>
                                      <p:cBhvr>
                                        <p:cTn id="29" dur="1" fill="hold">
                                          <p:stCondLst>
                                            <p:cond delay="0"/>
                                          </p:stCondLst>
                                        </p:cTn>
                                        <p:tgtEl>
                                          <p:spTgt spid="254"/>
                                        </p:tgtEl>
                                        <p:attrNameLst>
                                          <p:attrName>style.visibility</p:attrName>
                                        </p:attrNameLst>
                                      </p:cBhvr>
                                      <p:to>
                                        <p:strVal val="visible"/>
                                      </p:to>
                                    </p:set>
                                    <p:anim calcmode="lin" valueType="num">
                                      <p:cBhvr additive="repl">
                                        <p:cTn id="30" dur="2000" fill="hold"/>
                                        <p:tgtEl>
                                          <p:spTgt spid="254"/>
                                        </p:tgtEl>
                                        <p:attrNameLst>
                                          <p:attrName>ppt_x</p:attrName>
                                        </p:attrNameLst>
                                      </p:cBhvr>
                                      <p:tavLst>
                                        <p:tav tm="0">
                                          <p:val>
                                            <p:strVal val="0-#ppt_w/2"/>
                                          </p:val>
                                        </p:tav>
                                        <p:tav tm="100000">
                                          <p:val>
                                            <p:strVal val="#ppt_x"/>
                                          </p:val>
                                        </p:tav>
                                      </p:tavLst>
                                    </p:anim>
                                    <p:anim calcmode="lin" valueType="num">
                                      <p:cBhvr additive="repl">
                                        <p:cTn id="31" dur="2000" fill="hold"/>
                                        <p:tgtEl>
                                          <p:spTgt spid="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266" name="Bildobjekt 6"/>
          <p:cNvPicPr/>
          <p:nvPr/>
        </p:nvPicPr>
        <p:blipFill>
          <a:blip r:embed="rId2"/>
          <a:stretch/>
        </p:blipFill>
        <p:spPr>
          <a:xfrm>
            <a:off x="816120" y="6310440"/>
            <a:ext cx="2424960" cy="266040"/>
          </a:xfrm>
          <a:prstGeom prst="rect">
            <a:avLst/>
          </a:prstGeom>
          <a:ln>
            <a:noFill/>
          </a:ln>
        </p:spPr>
      </p:pic>
      <p:pic>
        <p:nvPicPr>
          <p:cNvPr id="267" name="Picture 2"/>
          <p:cNvPicPr/>
          <p:nvPr/>
        </p:nvPicPr>
        <p:blipFill>
          <a:blip r:embed="rId3"/>
          <a:stretch/>
        </p:blipFill>
        <p:spPr>
          <a:xfrm>
            <a:off x="0" y="0"/>
            <a:ext cx="9143280" cy="6857280"/>
          </a:xfrm>
          <a:prstGeom prst="rect">
            <a:avLst/>
          </a:prstGeom>
          <a:ln w="38160">
            <a:solidFill>
              <a:srgbClr val="4D4D4D"/>
            </a:solidFill>
            <a:miter/>
          </a:ln>
        </p:spPr>
      </p:pic>
      <p:sp>
        <p:nvSpPr>
          <p:cNvPr id="268"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26</a:t>
            </a:r>
            <a:endParaRPr lang="de-DE" sz="1800" b="0" strike="noStrike" spc="-1">
              <a:solidFill>
                <a:srgbClr val="000000"/>
              </a:solidFill>
              <a:uFill>
                <a:solidFill>
                  <a:srgbClr val="FFFFFF"/>
                </a:solidFill>
              </a:uFill>
              <a:latin typeface="Arial"/>
            </a:endParaRPr>
          </a:p>
        </p:txBody>
      </p:sp>
      <p:sp>
        <p:nvSpPr>
          <p:cNvPr id="269" name="CustomShape 3"/>
          <p:cNvSpPr/>
          <p:nvPr/>
        </p:nvSpPr>
        <p:spPr>
          <a:xfrm>
            <a:off x="806400" y="573120"/>
            <a:ext cx="8228880" cy="10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Was hält Sie auf?</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7" name="Bildobjekt 6" descr="Lifecompass_Logotype_Vitt_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975" y="6310313"/>
            <a:ext cx="2425700" cy="2667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 name="Platshållare för bildnummer 4"/>
          <p:cNvSpPr>
            <a:spLocks noGrp="1"/>
          </p:cNvSpPr>
          <p:nvPr>
            <p:ph type="sldNum" sz="quarter" idx="4294967295"/>
          </p:nvPr>
        </p:nvSpPr>
        <p:spPr bwMode="auto">
          <a:xfrm>
            <a:off x="6234113" y="6305550"/>
            <a:ext cx="2133600" cy="365125"/>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spcBef>
                <a:spcPts val="200"/>
              </a:spcBef>
              <a:buClr>
                <a:srgbClr val="404040"/>
              </a:buClr>
              <a:buSzPct val="70000"/>
              <a:buFont typeface="Lucida Grande" charset="0"/>
              <a:buChar char="➻"/>
              <a:defRPr sz="2600">
                <a:solidFill>
                  <a:srgbClr val="404040"/>
                </a:solidFill>
                <a:latin typeface="Cambria" pitchFamily="18" charset="0"/>
                <a:ea typeface="ＭＳ Ｐゴシック" charset="-128"/>
              </a:defRPr>
            </a:lvl1pPr>
            <a:lvl2pPr marL="742950" indent="-285750" eaLnBrk="0" hangingPunct="0">
              <a:spcBef>
                <a:spcPts val="200"/>
              </a:spcBef>
              <a:buClr>
                <a:srgbClr val="404040"/>
              </a:buClr>
              <a:buSzPct val="70000"/>
              <a:buFont typeface="Lucida Grande" charset="0"/>
              <a:buChar char="➻"/>
              <a:defRPr sz="2600">
                <a:solidFill>
                  <a:srgbClr val="404040"/>
                </a:solidFill>
                <a:latin typeface="Cambria" pitchFamily="18" charset="0"/>
                <a:ea typeface="ＭＳ Ｐゴシック" charset="-128"/>
              </a:defRPr>
            </a:lvl2pPr>
            <a:lvl3pPr marL="1143000" indent="-228600" eaLnBrk="0" hangingPunct="0">
              <a:spcBef>
                <a:spcPts val="200"/>
              </a:spcBef>
              <a:buClr>
                <a:srgbClr val="404040"/>
              </a:buClr>
              <a:buSzPct val="70000"/>
              <a:buFont typeface="Lucida Grande" charset="0"/>
              <a:buChar char="➻"/>
              <a:defRPr sz="2600">
                <a:solidFill>
                  <a:srgbClr val="404040"/>
                </a:solidFill>
                <a:latin typeface="Cambria" pitchFamily="18" charset="0"/>
                <a:ea typeface="ＭＳ Ｐゴシック" charset="-128"/>
              </a:defRPr>
            </a:lvl3pPr>
            <a:lvl4pPr marL="1600200" indent="-228600" eaLnBrk="0" hangingPunct="0">
              <a:spcBef>
                <a:spcPts val="200"/>
              </a:spcBef>
              <a:buClr>
                <a:srgbClr val="404040"/>
              </a:buClr>
              <a:buSzPct val="70000"/>
              <a:buFont typeface="Lucida Grande" charset="0"/>
              <a:buChar char="➻"/>
              <a:defRPr sz="2600">
                <a:solidFill>
                  <a:srgbClr val="404040"/>
                </a:solidFill>
                <a:latin typeface="Cambria" pitchFamily="18" charset="0"/>
                <a:ea typeface="ＭＳ Ｐゴシック" charset="-128"/>
              </a:defRPr>
            </a:lvl4pPr>
            <a:lvl5pPr marL="2057400" indent="-228600" eaLnBrk="0" hangingPunct="0">
              <a:spcBef>
                <a:spcPts val="200"/>
              </a:spcBef>
              <a:buClr>
                <a:srgbClr val="404040"/>
              </a:buClr>
              <a:buSzPct val="70000"/>
              <a:buFont typeface="Lucida Grande" charset="0"/>
              <a:buChar char="➻"/>
              <a:defRPr sz="2600">
                <a:solidFill>
                  <a:srgbClr val="404040"/>
                </a:solidFill>
                <a:latin typeface="Cambria" pitchFamily="18" charset="0"/>
                <a:ea typeface="ＭＳ Ｐゴシック" charset="-128"/>
              </a:defRPr>
            </a:lvl5pPr>
            <a:lvl6pPr marL="2514600" indent="-228600" defTabSz="457200" eaLnBrk="0" fontAlgn="base" hangingPunct="0">
              <a:spcBef>
                <a:spcPts val="200"/>
              </a:spcBef>
              <a:spcAft>
                <a:spcPct val="0"/>
              </a:spcAft>
              <a:buClr>
                <a:srgbClr val="404040"/>
              </a:buClr>
              <a:buSzPct val="70000"/>
              <a:buFont typeface="Lucida Grande" charset="0"/>
              <a:buChar char="➻"/>
              <a:defRPr sz="2600">
                <a:solidFill>
                  <a:srgbClr val="404040"/>
                </a:solidFill>
                <a:latin typeface="Cambria" pitchFamily="18" charset="0"/>
                <a:ea typeface="ＭＳ Ｐゴシック" charset="-128"/>
              </a:defRPr>
            </a:lvl6pPr>
            <a:lvl7pPr marL="2971800" indent="-228600" defTabSz="457200" eaLnBrk="0" fontAlgn="base" hangingPunct="0">
              <a:spcBef>
                <a:spcPts val="200"/>
              </a:spcBef>
              <a:spcAft>
                <a:spcPct val="0"/>
              </a:spcAft>
              <a:buClr>
                <a:srgbClr val="404040"/>
              </a:buClr>
              <a:buSzPct val="70000"/>
              <a:buFont typeface="Lucida Grande" charset="0"/>
              <a:buChar char="➻"/>
              <a:defRPr sz="2600">
                <a:solidFill>
                  <a:srgbClr val="404040"/>
                </a:solidFill>
                <a:latin typeface="Cambria" pitchFamily="18" charset="0"/>
                <a:ea typeface="ＭＳ Ｐゴシック" charset="-128"/>
              </a:defRPr>
            </a:lvl7pPr>
            <a:lvl8pPr marL="3429000" indent="-228600" defTabSz="457200" eaLnBrk="0" fontAlgn="base" hangingPunct="0">
              <a:spcBef>
                <a:spcPts val="200"/>
              </a:spcBef>
              <a:spcAft>
                <a:spcPct val="0"/>
              </a:spcAft>
              <a:buClr>
                <a:srgbClr val="404040"/>
              </a:buClr>
              <a:buSzPct val="70000"/>
              <a:buFont typeface="Lucida Grande" charset="0"/>
              <a:buChar char="➻"/>
              <a:defRPr sz="2600">
                <a:solidFill>
                  <a:srgbClr val="404040"/>
                </a:solidFill>
                <a:latin typeface="Cambria" pitchFamily="18" charset="0"/>
                <a:ea typeface="ＭＳ Ｐゴシック" charset="-128"/>
              </a:defRPr>
            </a:lvl8pPr>
            <a:lvl9pPr marL="3886200" indent="-228600" defTabSz="457200" eaLnBrk="0" fontAlgn="base" hangingPunct="0">
              <a:spcBef>
                <a:spcPts val="200"/>
              </a:spcBef>
              <a:spcAft>
                <a:spcPct val="0"/>
              </a:spcAft>
              <a:buClr>
                <a:srgbClr val="404040"/>
              </a:buClr>
              <a:buSzPct val="70000"/>
              <a:buFont typeface="Lucida Grande" charset="0"/>
              <a:buChar char="➻"/>
              <a:defRPr sz="2600">
                <a:solidFill>
                  <a:srgbClr val="404040"/>
                </a:solidFill>
                <a:latin typeface="Cambria" pitchFamily="18" charset="0"/>
                <a:ea typeface="ＭＳ Ｐゴシック" charset="-128"/>
              </a:defRPr>
            </a:lvl9pPr>
          </a:lstStyle>
          <a:p>
            <a:pPr eaLnBrk="1" hangingPunct="1">
              <a:spcBef>
                <a:spcPct val="0"/>
              </a:spcBef>
              <a:buClrTx/>
              <a:buSzTx/>
              <a:buFontTx/>
              <a:buNone/>
            </a:pPr>
            <a:r>
              <a:rPr lang="sv-SE" altLang="sv-SE" sz="1600" dirty="0" smtClean="0">
                <a:solidFill>
                  <a:srgbClr val="31859C"/>
                </a:solidFill>
              </a:rPr>
              <a:t>27</a:t>
            </a:r>
          </a:p>
        </p:txBody>
      </p:sp>
      <p:sp>
        <p:nvSpPr>
          <p:cNvPr id="6" name="Rubrik 4"/>
          <p:cNvSpPr>
            <a:spLocks noGrp="1"/>
          </p:cNvSpPr>
          <p:nvPr>
            <p:ph type="title"/>
          </p:nvPr>
        </p:nvSpPr>
        <p:spPr>
          <a:xfrm>
            <a:off x="806450" y="381000"/>
            <a:ext cx="8229600" cy="628650"/>
          </a:xfrm>
        </p:spPr>
        <p:txBody>
          <a:bodyPr/>
          <a:lstStyle/>
          <a:p>
            <a:pPr>
              <a:defRPr/>
            </a:pPr>
            <a:r>
              <a:rPr lang="sv-SE" sz="3200" b="1" dirty="0" err="1" smtClean="0">
                <a:solidFill>
                  <a:srgbClr val="31859C"/>
                </a:solidFill>
                <a:latin typeface="Cambria" pitchFamily="18" charset="0"/>
                <a:ea typeface="ＭＳ Ｐゴシック" pitchFamily="34" charset="-128"/>
              </a:rPr>
              <a:t>Was</a:t>
            </a:r>
            <a:r>
              <a:rPr lang="sv-SE" sz="3200" b="1" dirty="0" smtClean="0">
                <a:solidFill>
                  <a:srgbClr val="31859C"/>
                </a:solidFill>
                <a:latin typeface="Cambria" pitchFamily="18" charset="0"/>
                <a:ea typeface="ＭＳ Ｐゴシック" pitchFamily="34" charset="-128"/>
              </a:rPr>
              <a:t> </a:t>
            </a:r>
            <a:r>
              <a:rPr lang="sv-SE" sz="3200" b="1" dirty="0" err="1" smtClean="0">
                <a:solidFill>
                  <a:srgbClr val="31859C"/>
                </a:solidFill>
                <a:latin typeface="Cambria" pitchFamily="18" charset="0"/>
                <a:ea typeface="ＭＳ Ｐゴシック" pitchFamily="34" charset="-128"/>
              </a:rPr>
              <a:t>hält</a:t>
            </a:r>
            <a:r>
              <a:rPr lang="sv-SE" sz="3200" b="1" dirty="0" smtClean="0">
                <a:solidFill>
                  <a:srgbClr val="31859C"/>
                </a:solidFill>
                <a:latin typeface="Cambria" pitchFamily="18" charset="0"/>
                <a:ea typeface="ＭＳ Ｐゴシック" pitchFamily="34" charset="-128"/>
              </a:rPr>
              <a:t> </a:t>
            </a:r>
            <a:r>
              <a:rPr lang="sv-SE" sz="3200" b="1" dirty="0" err="1" smtClean="0">
                <a:solidFill>
                  <a:srgbClr val="31859C"/>
                </a:solidFill>
                <a:latin typeface="Cambria" pitchFamily="18" charset="0"/>
                <a:ea typeface="ＭＳ Ｐゴシック" pitchFamily="34" charset="-128"/>
              </a:rPr>
              <a:t>Sie</a:t>
            </a:r>
            <a:r>
              <a:rPr lang="sv-SE" sz="3200" b="1" dirty="0" smtClean="0">
                <a:solidFill>
                  <a:srgbClr val="31859C"/>
                </a:solidFill>
                <a:latin typeface="Cambria" pitchFamily="18" charset="0"/>
                <a:ea typeface="ＭＳ Ｐゴシック" pitchFamily="34" charset="-128"/>
              </a:rPr>
              <a:t> </a:t>
            </a:r>
            <a:r>
              <a:rPr lang="sv-SE" sz="3200" b="1" dirty="0" err="1" smtClean="0">
                <a:solidFill>
                  <a:srgbClr val="31859C"/>
                </a:solidFill>
                <a:latin typeface="Cambria" pitchFamily="18" charset="0"/>
                <a:ea typeface="ＭＳ Ｐゴシック" pitchFamily="34" charset="-128"/>
              </a:rPr>
              <a:t>auf</a:t>
            </a:r>
            <a:r>
              <a:rPr lang="sv-SE" sz="3200" b="1" dirty="0" smtClean="0">
                <a:solidFill>
                  <a:srgbClr val="31859C"/>
                </a:solidFill>
                <a:latin typeface="Cambria" pitchFamily="18" charset="0"/>
                <a:ea typeface="ＭＳ Ｐゴシック" pitchFamily="34" charset="-128"/>
              </a:rPr>
              <a:t>?</a:t>
            </a:r>
            <a:endParaRPr lang="en-GB" sz="3200" dirty="0">
              <a:effectLst/>
            </a:endParaRPr>
          </a:p>
        </p:txBody>
      </p:sp>
      <p:graphicFrame>
        <p:nvGraphicFramePr>
          <p:cNvPr id="7" name="Group 41"/>
          <p:cNvGraphicFramePr>
            <a:graphicFrameLocks noGrp="1"/>
          </p:cNvGraphicFramePr>
          <p:nvPr>
            <p:extLst>
              <p:ext uri="{D42A27DB-BD31-4B8C-83A1-F6EECF244321}">
                <p14:modId xmlns:p14="http://schemas.microsoft.com/office/powerpoint/2010/main" val="231183359"/>
              </p:ext>
            </p:extLst>
          </p:nvPr>
        </p:nvGraphicFramePr>
        <p:xfrm>
          <a:off x="781050" y="1009650"/>
          <a:ext cx="7915275" cy="4651374"/>
        </p:xfrm>
        <a:graphic>
          <a:graphicData uri="http://schemas.openxmlformats.org/drawingml/2006/table">
            <a:tbl>
              <a:tblPr>
                <a:effectLst>
                  <a:outerShdw blurRad="50800" dist="38100" dir="2700000" algn="tl" rotWithShape="0">
                    <a:srgbClr val="000000">
                      <a:alpha val="43000"/>
                    </a:srgbClr>
                  </a:outerShdw>
                </a:effectLst>
              </a:tblPr>
              <a:tblGrid>
                <a:gridCol w="2193925"/>
                <a:gridCol w="5721350"/>
              </a:tblGrid>
              <a:tr h="38253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400" b="1" i="0" u="none" strike="noStrike" cap="none" normalizeH="0" baseline="0" dirty="0" err="1" smtClean="0">
                          <a:ln>
                            <a:noFill/>
                          </a:ln>
                          <a:solidFill>
                            <a:srgbClr val="31859C"/>
                          </a:solidFill>
                          <a:effectLst/>
                          <a:latin typeface="Cambria" pitchFamily="18" charset="0"/>
                          <a:ea typeface="ＭＳ Ｐゴシック" pitchFamily="34" charset="-128"/>
                        </a:rPr>
                        <a:t>Beziehungen</a:t>
                      </a:r>
                      <a:endParaRPr kumimoji="0" lang="sv-SE" sz="2400" b="1" i="0" u="none" strike="noStrike" cap="none" normalizeH="0" baseline="0" dirty="0" smtClean="0">
                        <a:ln>
                          <a:noFill/>
                        </a:ln>
                        <a:solidFill>
                          <a:srgbClr val="31859C"/>
                        </a:solidFill>
                        <a:effectLst/>
                        <a:latin typeface="Cambria" pitchFamily="18"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F2F2F2"/>
                    </a:solidFill>
                  </a:tcPr>
                </a:tc>
              </a:tr>
              <a:tr h="382530">
                <a:tc vMerge="1">
                  <a:txBody>
                    <a:bodyPr/>
                    <a:lstStyle/>
                    <a:p>
                      <a:endParaRPr lang="sv-S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8AE8"/>
                        </a:solidFill>
                        <a:effectLst/>
                        <a:latin typeface="Arial" pitchFamily="34" charset="0"/>
                        <a:ea typeface="ＭＳ Ｐゴシック" pitchFamily="34" charset="-128"/>
                      </a:endParaRPr>
                    </a:p>
                  </a:txBody>
                  <a:tcPr marL="91439" marR="91439" marT="45724" marB="45724"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382530">
                <a:tc vMerge="1">
                  <a:txBody>
                    <a:bodyPr/>
                    <a:lstStyle/>
                    <a:p>
                      <a:endParaRPr lang="sv-S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8AE8"/>
                        </a:solidFill>
                        <a:effectLst/>
                        <a:latin typeface="Arial" pitchFamily="34" charset="0"/>
                        <a:ea typeface="ＭＳ Ｐゴシック" pitchFamily="34" charset="-128"/>
                      </a:endParaRPr>
                    </a:p>
                  </a:txBody>
                  <a:tcPr marL="91439" marR="91439" marT="45724" marB="45724"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r>
              <a:tr h="38253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noProof="0" dirty="0" err="1" smtClean="0">
                          <a:ln>
                            <a:noFill/>
                          </a:ln>
                          <a:solidFill>
                            <a:srgbClr val="31859C"/>
                          </a:solidFill>
                          <a:effectLst/>
                          <a:latin typeface="Cambria" pitchFamily="18" charset="0"/>
                          <a:ea typeface="ＭＳ Ｐゴシック" pitchFamily="34" charset="-128"/>
                        </a:rPr>
                        <a:t>Freizeit</a:t>
                      </a:r>
                      <a:endParaRPr kumimoji="0" lang="en-GB" sz="2400" b="1" i="0" u="none" strike="noStrike" cap="none" normalizeH="0" baseline="0" noProof="0" dirty="0" smtClean="0">
                        <a:ln>
                          <a:noFill/>
                        </a:ln>
                        <a:solidFill>
                          <a:srgbClr val="31859C"/>
                        </a:solidFill>
                        <a:effectLst/>
                        <a:latin typeface="Cambria" pitchFamily="18"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v-SE" sz="2400" b="1" i="0" u="none" strike="noStrike" cap="none" normalizeH="0" baseline="0" dirty="0" smtClean="0">
                        <a:ln>
                          <a:noFill/>
                        </a:ln>
                        <a:solidFill>
                          <a:srgbClr val="454545"/>
                        </a:solidFill>
                        <a:effectLst>
                          <a:outerShdw blurRad="38100" dist="38100" dir="2700000" algn="tl">
                            <a:srgbClr val="000000"/>
                          </a:outerShdw>
                        </a:effectLst>
                        <a:latin typeface="Cambria" pitchFamily="18"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8AE8"/>
                        </a:solidFill>
                        <a:effectLst/>
                        <a:latin typeface="Arial" pitchFamily="34"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382530">
                <a:tc vMerge="1">
                  <a:txBody>
                    <a:bodyPr/>
                    <a:lstStyle/>
                    <a:p>
                      <a:endParaRPr lang="sv-S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8AE8"/>
                        </a:solidFill>
                        <a:effectLst/>
                        <a:latin typeface="Arial" pitchFamily="34"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r>
              <a:tr h="382530">
                <a:tc vMerge="1">
                  <a:txBody>
                    <a:bodyPr/>
                    <a:lstStyle/>
                    <a:p>
                      <a:endParaRPr lang="sv-S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8AE8"/>
                        </a:solidFill>
                        <a:effectLst/>
                        <a:latin typeface="Arial" pitchFamily="34"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38253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noProof="0" dirty="0" err="1" smtClean="0">
                          <a:ln>
                            <a:noFill/>
                          </a:ln>
                          <a:solidFill>
                            <a:srgbClr val="31859C"/>
                          </a:solidFill>
                          <a:effectLst/>
                          <a:latin typeface="Cambria" pitchFamily="18" charset="0"/>
                          <a:ea typeface="ＭＳ Ｐゴシック" pitchFamily="34" charset="-128"/>
                        </a:rPr>
                        <a:t>Arbeit</a:t>
                      </a:r>
                      <a:r>
                        <a:rPr kumimoji="0" lang="en-GB" sz="2400" b="1" i="0" u="none" strike="noStrike" cap="none" normalizeH="0" baseline="0" noProof="0" dirty="0" smtClean="0">
                          <a:ln>
                            <a:noFill/>
                          </a:ln>
                          <a:solidFill>
                            <a:srgbClr val="31859C"/>
                          </a:solidFill>
                          <a:effectLst/>
                          <a:latin typeface="Cambria" pitchFamily="18" charset="0"/>
                          <a:ea typeface="ＭＳ Ｐゴシック" pitchFamily="34"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noProof="0" dirty="0" err="1" smtClean="0">
                          <a:ln>
                            <a:noFill/>
                          </a:ln>
                          <a:solidFill>
                            <a:srgbClr val="31859C"/>
                          </a:solidFill>
                          <a:effectLst/>
                          <a:latin typeface="Cambria" pitchFamily="18" charset="0"/>
                          <a:ea typeface="ＭＳ Ｐゴシック" pitchFamily="34" charset="-128"/>
                        </a:rPr>
                        <a:t>Ausbildung</a:t>
                      </a:r>
                      <a:endParaRPr kumimoji="0" lang="en-GB" sz="2400" b="1" i="0" u="none" strike="noStrike" cap="none" normalizeH="0" baseline="0" noProof="0" dirty="0" smtClean="0">
                        <a:ln>
                          <a:noFill/>
                        </a:ln>
                        <a:solidFill>
                          <a:srgbClr val="31859C"/>
                        </a:solidFill>
                        <a:effectLst/>
                        <a:latin typeface="Cambria" pitchFamily="18"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v-SE" sz="2400" b="1" i="0" u="none" strike="noStrike" cap="none" normalizeH="0" baseline="0" dirty="0" smtClean="0">
                        <a:ln>
                          <a:noFill/>
                        </a:ln>
                        <a:solidFill>
                          <a:srgbClr val="454545"/>
                        </a:solidFill>
                        <a:effectLst>
                          <a:outerShdw blurRad="38100" dist="38100" dir="2700000" algn="tl">
                            <a:srgbClr val="C0C0C0"/>
                          </a:outerShdw>
                        </a:effectLst>
                        <a:latin typeface="Cambria" pitchFamily="18"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8AE8"/>
                        </a:solidFill>
                        <a:effectLst/>
                        <a:latin typeface="Arial" pitchFamily="34"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r>
              <a:tr h="382530">
                <a:tc vMerge="1">
                  <a:txBody>
                    <a:bodyPr/>
                    <a:lstStyle/>
                    <a:p>
                      <a:endParaRPr lang="sv-S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8AE8"/>
                        </a:solidFill>
                        <a:effectLst/>
                        <a:latin typeface="Arial" pitchFamily="34"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460306">
                <a:tc vMerge="1">
                  <a:txBody>
                    <a:bodyPr/>
                    <a:lstStyle/>
                    <a:p>
                      <a:endParaRPr lang="sv-S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8AE8"/>
                        </a:solidFill>
                        <a:effectLst/>
                        <a:latin typeface="Arial" pitchFamily="34"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r>
              <a:tr h="38253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400" b="1" i="0" u="none" strike="noStrike" cap="none" normalizeH="0" baseline="0" dirty="0" err="1" smtClean="0">
                          <a:ln>
                            <a:noFill/>
                          </a:ln>
                          <a:solidFill>
                            <a:srgbClr val="31859C"/>
                          </a:solidFill>
                          <a:effectLst/>
                          <a:latin typeface="Cambria" pitchFamily="18" charset="0"/>
                          <a:ea typeface="ＭＳ Ｐゴシック" pitchFamily="34" charset="-128"/>
                        </a:rPr>
                        <a:t>Gesundheit</a:t>
                      </a:r>
                      <a:endParaRPr kumimoji="0" lang="sv-SE" sz="2400" b="1" i="0" u="none" strike="noStrike" cap="none" normalizeH="0" baseline="0" dirty="0" smtClean="0">
                        <a:ln>
                          <a:noFill/>
                        </a:ln>
                        <a:solidFill>
                          <a:srgbClr val="31859C"/>
                        </a:solidFill>
                        <a:effectLst/>
                        <a:latin typeface="Cambria" pitchFamily="18"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8AE8"/>
                        </a:solidFill>
                        <a:effectLst/>
                        <a:latin typeface="Arial" pitchFamily="34"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r h="382530">
                <a:tc vMerge="1">
                  <a:txBody>
                    <a:bodyPr/>
                    <a:lstStyle/>
                    <a:p>
                      <a:endParaRPr lang="sv-S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8AE8"/>
                        </a:solidFill>
                        <a:effectLst/>
                        <a:latin typeface="Arial" pitchFamily="34"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r>
              <a:tr h="365768">
                <a:tc vMerge="1">
                  <a:txBody>
                    <a:bodyPr/>
                    <a:lstStyle/>
                    <a:p>
                      <a:endParaRPr lang="sv-S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8AE8"/>
                        </a:solidFill>
                        <a:effectLst/>
                        <a:latin typeface="Arial" pitchFamily="34" charset="0"/>
                        <a:ea typeface="ＭＳ Ｐゴシック" pitchFamily="34" charset="-128"/>
                      </a:endParaRPr>
                    </a:p>
                  </a:txBody>
                  <a:tcPr marL="91439" marR="91439"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EDE"/>
                    </a:solidFill>
                  </a:tcPr>
                </a:tc>
              </a:tr>
            </a:tbl>
          </a:graphicData>
        </a:graphic>
      </p:graphicFrame>
      <p:sp>
        <p:nvSpPr>
          <p:cNvPr id="8" name="Platshållare för sidfot 3"/>
          <p:cNvSpPr>
            <a:spLocks noGrp="1"/>
          </p:cNvSpPr>
          <p:nvPr>
            <p:ph type="ftr" sz="quarter" idx="4294967295"/>
          </p:nvPr>
        </p:nvSpPr>
        <p:spPr>
          <a:xfrm>
            <a:off x="4418013" y="6305550"/>
            <a:ext cx="2641934" cy="365125"/>
          </a:xfrm>
          <a:prstGeom prst="rect">
            <a:avLst/>
          </a:prstGeom>
        </p:spPr>
        <p:txBody>
          <a:bodyPr/>
          <a:lstStyle/>
          <a:p>
            <a:pPr>
              <a:defRPr/>
            </a:pPr>
            <a:r>
              <a:rPr lang="sv-SE" dirty="0" smtClean="0"/>
              <a:t>www.actorganisation.com</a:t>
            </a:r>
            <a:endParaRPr lang="sv-SE" dirty="0"/>
          </a:p>
        </p:txBody>
      </p:sp>
    </p:spTree>
    <p:extLst>
      <p:ext uri="{BB962C8B-B14F-4D97-AF65-F5344CB8AC3E}">
        <p14:creationId xmlns:p14="http://schemas.microsoft.com/office/powerpoint/2010/main" val="1051685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ustomShape 1"/>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
        <p:nvSpPr>
          <p:cNvPr id="55"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BDF11956-42A9-44AC-8FE7-E8E4BF57AD2F}" type="slidenum">
              <a:rPr lang="de-DE" sz="1600" b="0" i="1" strike="noStrike" spc="-1">
                <a:solidFill>
                  <a:srgbClr val="31859C"/>
                </a:solidFill>
                <a:uFill>
                  <a:solidFill>
                    <a:srgbClr val="FFFFFF"/>
                  </a:solidFill>
                </a:uFill>
                <a:latin typeface="Cambria"/>
                <a:ea typeface="ＭＳ Ｐゴシック"/>
              </a:rPr>
              <a:pPr algn="r">
                <a:lnSpc>
                  <a:spcPct val="100000"/>
                </a:lnSpc>
              </a:pPr>
              <a:t>3</a:t>
            </a:fld>
            <a:endParaRPr lang="de-DE" sz="1800" b="0" strike="noStrike" spc="-1">
              <a:solidFill>
                <a:srgbClr val="000000"/>
              </a:solidFill>
              <a:uFill>
                <a:solidFill>
                  <a:srgbClr val="FFFFFF"/>
                </a:solidFill>
              </a:uFill>
              <a:latin typeface="Arial"/>
            </a:endParaRPr>
          </a:p>
        </p:txBody>
      </p:sp>
      <p:pic>
        <p:nvPicPr>
          <p:cNvPr id="56" name="Bildobjekt 6"/>
          <p:cNvPicPr/>
          <p:nvPr/>
        </p:nvPicPr>
        <p:blipFill>
          <a:blip r:embed="rId2"/>
          <a:stretch/>
        </p:blipFill>
        <p:spPr>
          <a:xfrm>
            <a:off x="816120" y="6310440"/>
            <a:ext cx="2424960" cy="266040"/>
          </a:xfrm>
          <a:prstGeom prst="rect">
            <a:avLst/>
          </a:prstGeom>
          <a:ln>
            <a:noFill/>
          </a:ln>
        </p:spPr>
      </p:pic>
      <p:sp>
        <p:nvSpPr>
          <p:cNvPr id="57" name="CustomShape 3"/>
          <p:cNvSpPr/>
          <p:nvPr/>
        </p:nvSpPr>
        <p:spPr>
          <a:xfrm>
            <a:off x="806400" y="573120"/>
            <a:ext cx="8228880" cy="509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Session 1 – Worüber haben wir gesprochen?</a:t>
            </a:r>
            <a:endParaRPr lang="de-DE" sz="1800" b="0" strike="noStrike" spc="-1">
              <a:solidFill>
                <a:srgbClr val="000000"/>
              </a:solidFill>
              <a:uFill>
                <a:solidFill>
                  <a:srgbClr val="FFFFFF"/>
                </a:solidFill>
              </a:uFill>
              <a:latin typeface="Arial"/>
            </a:endParaRPr>
          </a:p>
        </p:txBody>
      </p:sp>
      <p:sp>
        <p:nvSpPr>
          <p:cNvPr id="58" name="CustomShape 4"/>
          <p:cNvSpPr/>
          <p:nvPr/>
        </p:nvSpPr>
        <p:spPr>
          <a:xfrm>
            <a:off x="806400" y="1809000"/>
            <a:ext cx="8228880" cy="45252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Einführung und Agenda</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Was ist Stress?</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Veränderung oder Akzeptanz?</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Gedanken- und Gefühlsvermeidung</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Denken kann Leiden verursachen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Achtsamkeit</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Übungen für Zuhause</a:t>
            </a:r>
            <a:endParaRPr lang="de-DE" sz="1800" b="0" strike="noStrike" spc="-1">
              <a:solidFill>
                <a:srgbClr val="000000"/>
              </a:solidFill>
              <a:uFill>
                <a:solidFill>
                  <a:srgbClr val="FFFFFF"/>
                </a:solidFill>
              </a:uFill>
              <a:latin typeface="Arial"/>
            </a:endParaRPr>
          </a:p>
        </p:txBody>
      </p:sp>
      <p:pic>
        <p:nvPicPr>
          <p:cNvPr id="59" name="Picture 6"/>
          <p:cNvPicPr/>
          <p:nvPr/>
        </p:nvPicPr>
        <p:blipFill>
          <a:blip r:embed="rId3"/>
          <a:stretch/>
        </p:blipFill>
        <p:spPr>
          <a:xfrm>
            <a:off x="5834520" y="1221120"/>
            <a:ext cx="2591280" cy="1943280"/>
          </a:xfrm>
          <a:prstGeom prst="rect">
            <a:avLst/>
          </a:prstGeom>
          <a:ln>
            <a:noFill/>
          </a:ln>
          <a:effectLst>
            <a:softEdge rad="112500"/>
          </a:effectLst>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8">
                                            <p:txEl>
                                              <p:pRg st="0" end="22"/>
                                            </p:txEl>
                                          </p:spTgt>
                                        </p:tgtEl>
                                        <p:attrNameLst>
                                          <p:attrName>style.visibility</p:attrName>
                                        </p:attrNameLst>
                                      </p:cBhvr>
                                      <p:to>
                                        <p:strVal val="visible"/>
                                      </p:to>
                                    </p:set>
                                    <p:anim calcmode="lin" valueType="num">
                                      <p:cBhvr additive="repl">
                                        <p:cTn id="7" dur="500" fill="hold"/>
                                        <p:tgtEl>
                                          <p:spTgt spid="58">
                                            <p:txEl>
                                              <p:pRg st="0" end="22"/>
                                            </p:txEl>
                                          </p:spTgt>
                                        </p:tgtEl>
                                        <p:attrNameLst>
                                          <p:attrName>ppt_x</p:attrName>
                                        </p:attrNameLst>
                                      </p:cBhvr>
                                      <p:tavLst>
                                        <p:tav tm="0">
                                          <p:val>
                                            <p:strVal val="1+#ppt_w/2"/>
                                          </p:val>
                                        </p:tav>
                                        <p:tav tm="100000">
                                          <p:val>
                                            <p:strVal val="#ppt_x"/>
                                          </p:val>
                                        </p:tav>
                                      </p:tavLst>
                                    </p:anim>
                                    <p:anim calcmode="lin" valueType="num">
                                      <p:cBhvr additive="repl">
                                        <p:cTn id="8" dur="500" fill="hold"/>
                                        <p:tgtEl>
                                          <p:spTgt spid="58">
                                            <p:txEl>
                                              <p:pRg st="0" end="2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8">
                                            <p:txEl>
                                              <p:pRg st="167" end="167"/>
                                            </p:txEl>
                                          </p:spTgt>
                                        </p:tgtEl>
                                        <p:attrNameLst>
                                          <p:attrName>style.visibility</p:attrName>
                                        </p:attrNameLst>
                                      </p:cBhvr>
                                      <p:to>
                                        <p:strVal val="visible"/>
                                      </p:to>
                                    </p:set>
                                    <p:anim calcmode="lin" valueType="num">
                                      <p:cBhvr additive="repl">
                                        <p:cTn id="13" dur="500" fill="hold"/>
                                        <p:tgtEl>
                                          <p:spTgt spid="58">
                                            <p:txEl>
                                              <p:pRg st="167" end="167"/>
                                            </p:txEl>
                                          </p:spTgt>
                                        </p:tgtEl>
                                        <p:attrNameLst>
                                          <p:attrName>ppt_x</p:attrName>
                                        </p:attrNameLst>
                                      </p:cBhvr>
                                      <p:tavLst>
                                        <p:tav tm="0">
                                          <p:val>
                                            <p:strVal val="1+#ppt_w/2"/>
                                          </p:val>
                                        </p:tav>
                                        <p:tav tm="100000">
                                          <p:val>
                                            <p:strVal val="#ppt_x"/>
                                          </p:val>
                                        </p:tav>
                                      </p:tavLst>
                                    </p:anim>
                                    <p:anim calcmode="lin" valueType="num">
                                      <p:cBhvr additive="repl">
                                        <p:cTn id="14" dur="500" fill="hold"/>
                                        <p:tgtEl>
                                          <p:spTgt spid="58">
                                            <p:txEl>
                                              <p:pRg st="167" end="16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8">
                                            <p:txEl>
                                              <p:pRg st="167" end="167"/>
                                            </p:txEl>
                                          </p:spTgt>
                                        </p:tgtEl>
                                        <p:attrNameLst>
                                          <p:attrName>style.visibility</p:attrName>
                                        </p:attrNameLst>
                                      </p:cBhvr>
                                      <p:to>
                                        <p:strVal val="visible"/>
                                      </p:to>
                                    </p:set>
                                    <p:anim calcmode="lin" valueType="num">
                                      <p:cBhvr additive="repl">
                                        <p:cTn id="19" dur="500" fill="hold"/>
                                        <p:tgtEl>
                                          <p:spTgt spid="58">
                                            <p:txEl>
                                              <p:pRg st="167" end="167"/>
                                            </p:txEl>
                                          </p:spTgt>
                                        </p:tgtEl>
                                        <p:attrNameLst>
                                          <p:attrName>ppt_x</p:attrName>
                                        </p:attrNameLst>
                                      </p:cBhvr>
                                      <p:tavLst>
                                        <p:tav tm="0">
                                          <p:val>
                                            <p:strVal val="1+#ppt_w/2"/>
                                          </p:val>
                                        </p:tav>
                                        <p:tav tm="100000">
                                          <p:val>
                                            <p:strVal val="#ppt_x"/>
                                          </p:val>
                                        </p:tav>
                                      </p:tavLst>
                                    </p:anim>
                                    <p:anim calcmode="lin" valueType="num">
                                      <p:cBhvr additive="repl">
                                        <p:cTn id="20" dur="500" fill="hold"/>
                                        <p:tgtEl>
                                          <p:spTgt spid="58">
                                            <p:txEl>
                                              <p:pRg st="167" end="16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8">
                                            <p:txEl>
                                              <p:pRg st="167" end="167"/>
                                            </p:txEl>
                                          </p:spTgt>
                                        </p:tgtEl>
                                        <p:attrNameLst>
                                          <p:attrName>style.visibility</p:attrName>
                                        </p:attrNameLst>
                                      </p:cBhvr>
                                      <p:to>
                                        <p:strVal val="visible"/>
                                      </p:to>
                                    </p:set>
                                    <p:anim calcmode="lin" valueType="num">
                                      <p:cBhvr additive="repl">
                                        <p:cTn id="25" dur="500" fill="hold"/>
                                        <p:tgtEl>
                                          <p:spTgt spid="58">
                                            <p:txEl>
                                              <p:pRg st="167" end="167"/>
                                            </p:txEl>
                                          </p:spTgt>
                                        </p:tgtEl>
                                        <p:attrNameLst>
                                          <p:attrName>ppt_x</p:attrName>
                                        </p:attrNameLst>
                                      </p:cBhvr>
                                      <p:tavLst>
                                        <p:tav tm="0">
                                          <p:val>
                                            <p:strVal val="1+#ppt_w/2"/>
                                          </p:val>
                                        </p:tav>
                                        <p:tav tm="100000">
                                          <p:val>
                                            <p:strVal val="#ppt_x"/>
                                          </p:val>
                                        </p:tav>
                                      </p:tavLst>
                                    </p:anim>
                                    <p:anim calcmode="lin" valueType="num">
                                      <p:cBhvr additive="repl">
                                        <p:cTn id="26" dur="500" fill="hold"/>
                                        <p:tgtEl>
                                          <p:spTgt spid="58">
                                            <p:txEl>
                                              <p:pRg st="167" end="16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8">
                                            <p:txEl>
                                              <p:pRg st="167" end="167"/>
                                            </p:txEl>
                                          </p:spTgt>
                                        </p:tgtEl>
                                        <p:attrNameLst>
                                          <p:attrName>style.visibility</p:attrName>
                                        </p:attrNameLst>
                                      </p:cBhvr>
                                      <p:to>
                                        <p:strVal val="visible"/>
                                      </p:to>
                                    </p:set>
                                    <p:anim calcmode="lin" valueType="num">
                                      <p:cBhvr additive="repl">
                                        <p:cTn id="31" dur="500" fill="hold"/>
                                        <p:tgtEl>
                                          <p:spTgt spid="58">
                                            <p:txEl>
                                              <p:pRg st="167" end="167"/>
                                            </p:txEl>
                                          </p:spTgt>
                                        </p:tgtEl>
                                        <p:attrNameLst>
                                          <p:attrName>ppt_x</p:attrName>
                                        </p:attrNameLst>
                                      </p:cBhvr>
                                      <p:tavLst>
                                        <p:tav tm="0">
                                          <p:val>
                                            <p:strVal val="1+#ppt_w/2"/>
                                          </p:val>
                                        </p:tav>
                                        <p:tav tm="100000">
                                          <p:val>
                                            <p:strVal val="#ppt_x"/>
                                          </p:val>
                                        </p:tav>
                                      </p:tavLst>
                                    </p:anim>
                                    <p:anim calcmode="lin" valueType="num">
                                      <p:cBhvr additive="repl">
                                        <p:cTn id="32" dur="500" fill="hold"/>
                                        <p:tgtEl>
                                          <p:spTgt spid="58">
                                            <p:txEl>
                                              <p:pRg st="167" end="16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8">
                                            <p:txEl>
                                              <p:pRg st="167" end="167"/>
                                            </p:txEl>
                                          </p:spTgt>
                                        </p:tgtEl>
                                        <p:attrNameLst>
                                          <p:attrName>style.visibility</p:attrName>
                                        </p:attrNameLst>
                                      </p:cBhvr>
                                      <p:to>
                                        <p:strVal val="visible"/>
                                      </p:to>
                                    </p:set>
                                    <p:anim calcmode="lin" valueType="num">
                                      <p:cBhvr additive="repl">
                                        <p:cTn id="37" dur="500" fill="hold"/>
                                        <p:tgtEl>
                                          <p:spTgt spid="58">
                                            <p:txEl>
                                              <p:pRg st="167" end="167"/>
                                            </p:txEl>
                                          </p:spTgt>
                                        </p:tgtEl>
                                        <p:attrNameLst>
                                          <p:attrName>ppt_x</p:attrName>
                                        </p:attrNameLst>
                                      </p:cBhvr>
                                      <p:tavLst>
                                        <p:tav tm="0">
                                          <p:val>
                                            <p:strVal val="1+#ppt_w/2"/>
                                          </p:val>
                                        </p:tav>
                                        <p:tav tm="100000">
                                          <p:val>
                                            <p:strVal val="#ppt_x"/>
                                          </p:val>
                                        </p:tav>
                                      </p:tavLst>
                                    </p:anim>
                                    <p:anim calcmode="lin" valueType="num">
                                      <p:cBhvr additive="repl">
                                        <p:cTn id="38" dur="500" fill="hold"/>
                                        <p:tgtEl>
                                          <p:spTgt spid="58">
                                            <p:txEl>
                                              <p:pRg st="167" end="16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8">
                                            <p:txEl>
                                              <p:pRg st="167" end="167"/>
                                            </p:txEl>
                                          </p:spTgt>
                                        </p:tgtEl>
                                        <p:attrNameLst>
                                          <p:attrName>style.visibility</p:attrName>
                                        </p:attrNameLst>
                                      </p:cBhvr>
                                      <p:to>
                                        <p:strVal val="visible"/>
                                      </p:to>
                                    </p:set>
                                    <p:anim calcmode="lin" valueType="num">
                                      <p:cBhvr additive="repl">
                                        <p:cTn id="43" dur="500" fill="hold"/>
                                        <p:tgtEl>
                                          <p:spTgt spid="58">
                                            <p:txEl>
                                              <p:pRg st="167" end="167"/>
                                            </p:txEl>
                                          </p:spTgt>
                                        </p:tgtEl>
                                        <p:attrNameLst>
                                          <p:attrName>ppt_x</p:attrName>
                                        </p:attrNameLst>
                                      </p:cBhvr>
                                      <p:tavLst>
                                        <p:tav tm="0">
                                          <p:val>
                                            <p:strVal val="1+#ppt_w/2"/>
                                          </p:val>
                                        </p:tav>
                                        <p:tav tm="100000">
                                          <p:val>
                                            <p:strVal val="#ppt_x"/>
                                          </p:val>
                                        </p:tav>
                                      </p:tavLst>
                                    </p:anim>
                                    <p:anim calcmode="lin" valueType="num">
                                      <p:cBhvr additive="repl">
                                        <p:cTn id="44" dur="500" fill="hold"/>
                                        <p:tgtEl>
                                          <p:spTgt spid="58">
                                            <p:txEl>
                                              <p:pRg st="167" end="16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276" name="Bildobjekt 6"/>
          <p:cNvPicPr/>
          <p:nvPr/>
        </p:nvPicPr>
        <p:blipFill>
          <a:blip r:embed="rId2"/>
          <a:stretch/>
        </p:blipFill>
        <p:spPr>
          <a:xfrm>
            <a:off x="816120" y="6310440"/>
            <a:ext cx="2424960" cy="266040"/>
          </a:xfrm>
          <a:prstGeom prst="rect">
            <a:avLst/>
          </a:prstGeom>
          <a:ln>
            <a:noFill/>
          </a:ln>
        </p:spPr>
      </p:pic>
      <p:pic>
        <p:nvPicPr>
          <p:cNvPr id="277" name="Picture 2"/>
          <p:cNvPicPr/>
          <p:nvPr/>
        </p:nvPicPr>
        <p:blipFill>
          <a:blip r:embed="rId3"/>
          <a:stretch/>
        </p:blipFill>
        <p:spPr>
          <a:xfrm>
            <a:off x="0" y="0"/>
            <a:ext cx="9143280" cy="6857280"/>
          </a:xfrm>
          <a:prstGeom prst="rect">
            <a:avLst/>
          </a:prstGeom>
          <a:ln w="38160">
            <a:solidFill>
              <a:srgbClr val="4D4D4D"/>
            </a:solidFill>
            <a:miter/>
          </a:ln>
        </p:spPr>
      </p:pic>
      <p:sp>
        <p:nvSpPr>
          <p:cNvPr id="278"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28</a:t>
            </a:r>
            <a:endParaRPr lang="de-DE" sz="1800" b="0" strike="noStrike" spc="-1">
              <a:solidFill>
                <a:srgbClr val="000000"/>
              </a:solidFill>
              <a:uFill>
                <a:solidFill>
                  <a:srgbClr val="FFFFFF"/>
                </a:solidFill>
              </a:uFill>
              <a:latin typeface="Arial"/>
            </a:endParaRPr>
          </a:p>
        </p:txBody>
      </p:sp>
      <p:sp>
        <p:nvSpPr>
          <p:cNvPr id="279" name="CustomShape 3"/>
          <p:cNvSpPr/>
          <p:nvPr/>
        </p:nvSpPr>
        <p:spPr>
          <a:xfrm>
            <a:off x="806400" y="573120"/>
            <a:ext cx="8228880" cy="708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Wie gehen Sie mit Hindernissen um?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Bildobjekt 6"/>
          <p:cNvPicPr/>
          <p:nvPr/>
        </p:nvPicPr>
        <p:blipFill>
          <a:blip r:embed="rId3"/>
          <a:stretch/>
        </p:blipFill>
        <p:spPr>
          <a:xfrm>
            <a:off x="816120" y="6310440"/>
            <a:ext cx="2424960" cy="266040"/>
          </a:xfrm>
          <a:prstGeom prst="rect">
            <a:avLst/>
          </a:prstGeom>
          <a:ln>
            <a:noFill/>
          </a:ln>
        </p:spPr>
      </p:pic>
      <p:sp>
        <p:nvSpPr>
          <p:cNvPr id="281" name="CustomShape 1"/>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X</a:t>
            </a:r>
            <a:endParaRPr lang="de-DE" sz="1800" b="0" strike="noStrike" spc="-1">
              <a:solidFill>
                <a:srgbClr val="000000"/>
              </a:solidFill>
              <a:uFill>
                <a:solidFill>
                  <a:srgbClr val="FFFFFF"/>
                </a:solidFill>
              </a:uFill>
              <a:latin typeface="Arial"/>
            </a:endParaRPr>
          </a:p>
        </p:txBody>
      </p:sp>
      <p:pic>
        <p:nvPicPr>
          <p:cNvPr id="282" name="Picture 1"/>
          <p:cNvPicPr/>
          <p:nvPr/>
        </p:nvPicPr>
        <p:blipFill>
          <a:blip r:embed="rId4"/>
          <a:stretch/>
        </p:blipFill>
        <p:spPr>
          <a:xfrm>
            <a:off x="748800" y="1283400"/>
            <a:ext cx="7811280" cy="4241160"/>
          </a:xfrm>
          <a:prstGeom prst="rect">
            <a:avLst/>
          </a:prstGeom>
          <a:ln>
            <a:noFill/>
          </a:ln>
          <a:effectLst>
            <a:softEdge rad="112500"/>
          </a:effectLst>
        </p:spPr>
      </p:pic>
      <p:sp>
        <p:nvSpPr>
          <p:cNvPr id="283" name="CustomShape 2"/>
          <p:cNvSpPr/>
          <p:nvPr/>
        </p:nvSpPr>
        <p:spPr>
          <a:xfrm>
            <a:off x="596160" y="521640"/>
            <a:ext cx="8054640" cy="10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Cambria"/>
                <a:ea typeface="ＭＳ Ｐゴシック"/>
              </a:rPr>
              <a:t>“Keine Arme, keine Beine … </a:t>
            </a:r>
            <a:r>
              <a:rPr lang="de-DE" sz="3200" b="1" i="1" strike="noStrike" spc="-1">
                <a:solidFill>
                  <a:srgbClr val="31859C"/>
                </a:solidFill>
                <a:uFill>
                  <a:solidFill>
                    <a:srgbClr val="FFFFFF"/>
                  </a:solidFill>
                </a:uFill>
                <a:latin typeface="Cambria"/>
                <a:ea typeface="ＭＳ Ｐゴシック"/>
              </a:rPr>
              <a:t>keine Sorgen</a:t>
            </a:r>
            <a:r>
              <a:rPr lang="de-DE" sz="3200" b="1" strike="noStrike" spc="-1">
                <a:solidFill>
                  <a:srgbClr val="31859C"/>
                </a:solidFill>
                <a:uFill>
                  <a:solidFill>
                    <a:srgbClr val="FFFFFF"/>
                  </a:solidFill>
                </a:uFill>
                <a:latin typeface="Cambria"/>
                <a:ea typeface="ＭＳ Ｐゴシック"/>
              </a:rPr>
              <a:t>”</a:t>
            </a:r>
            <a:endParaRPr lang="de-DE" sz="1800" b="0" strike="noStrike" spc="-1">
              <a:solidFill>
                <a:srgbClr val="000000"/>
              </a:solidFill>
              <a:uFill>
                <a:solidFill>
                  <a:srgbClr val="FFFFFF"/>
                </a:solidFill>
              </a:uFill>
              <a:latin typeface="Arial"/>
            </a:endParaRPr>
          </a:p>
        </p:txBody>
      </p:sp>
      <p:sp>
        <p:nvSpPr>
          <p:cNvPr id="284" name="CustomShape 3"/>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Bildobjekt 6"/>
          <p:cNvPicPr/>
          <p:nvPr/>
        </p:nvPicPr>
        <p:blipFill>
          <a:blip r:embed="rId2"/>
          <a:stretch/>
        </p:blipFill>
        <p:spPr>
          <a:xfrm>
            <a:off x="816120" y="6310440"/>
            <a:ext cx="2424960" cy="266040"/>
          </a:xfrm>
          <a:prstGeom prst="rect">
            <a:avLst/>
          </a:prstGeom>
          <a:ln>
            <a:noFill/>
          </a:ln>
        </p:spPr>
      </p:pic>
      <p:sp>
        <p:nvSpPr>
          <p:cNvPr id="286" name="CustomShape 1"/>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29</a:t>
            </a:r>
            <a:endParaRPr lang="de-DE" sz="1800" b="0" strike="noStrike" spc="-1">
              <a:solidFill>
                <a:srgbClr val="000000"/>
              </a:solidFill>
              <a:uFill>
                <a:solidFill>
                  <a:srgbClr val="FFFFFF"/>
                </a:solidFill>
              </a:uFill>
              <a:latin typeface="Arial"/>
            </a:endParaRPr>
          </a:p>
        </p:txBody>
      </p:sp>
      <p:pic>
        <p:nvPicPr>
          <p:cNvPr id="287" name="Picture 6"/>
          <p:cNvPicPr/>
          <p:nvPr/>
        </p:nvPicPr>
        <p:blipFill>
          <a:blip r:embed="rId3"/>
          <a:stretch/>
        </p:blipFill>
        <p:spPr>
          <a:xfrm>
            <a:off x="0" y="2368440"/>
            <a:ext cx="2312280" cy="3190320"/>
          </a:xfrm>
          <a:prstGeom prst="rect">
            <a:avLst/>
          </a:prstGeom>
          <a:ln>
            <a:noFill/>
          </a:ln>
        </p:spPr>
      </p:pic>
      <p:pic>
        <p:nvPicPr>
          <p:cNvPr id="288" name="Picture 7"/>
          <p:cNvPicPr/>
          <p:nvPr/>
        </p:nvPicPr>
        <p:blipFill>
          <a:blip r:embed="rId4"/>
          <a:stretch/>
        </p:blipFill>
        <p:spPr>
          <a:xfrm>
            <a:off x="2286000" y="2368440"/>
            <a:ext cx="2258280" cy="3190320"/>
          </a:xfrm>
          <a:prstGeom prst="rect">
            <a:avLst/>
          </a:prstGeom>
          <a:ln>
            <a:noFill/>
          </a:ln>
        </p:spPr>
      </p:pic>
      <p:pic>
        <p:nvPicPr>
          <p:cNvPr id="289" name="Picture 5"/>
          <p:cNvPicPr/>
          <p:nvPr/>
        </p:nvPicPr>
        <p:blipFill>
          <a:blip r:embed="rId5"/>
          <a:stretch/>
        </p:blipFill>
        <p:spPr>
          <a:xfrm>
            <a:off x="4500720" y="2368440"/>
            <a:ext cx="2258280" cy="3190320"/>
          </a:xfrm>
          <a:prstGeom prst="rect">
            <a:avLst/>
          </a:prstGeom>
          <a:ln>
            <a:noFill/>
          </a:ln>
        </p:spPr>
      </p:pic>
      <p:pic>
        <p:nvPicPr>
          <p:cNvPr id="290" name="Picture 8"/>
          <p:cNvPicPr/>
          <p:nvPr/>
        </p:nvPicPr>
        <p:blipFill>
          <a:blip r:embed="rId6"/>
          <a:stretch/>
        </p:blipFill>
        <p:spPr>
          <a:xfrm>
            <a:off x="6715080" y="2368440"/>
            <a:ext cx="2339280" cy="3190320"/>
          </a:xfrm>
          <a:prstGeom prst="rect">
            <a:avLst/>
          </a:prstGeom>
          <a:ln>
            <a:noFill/>
          </a:ln>
        </p:spPr>
      </p:pic>
      <p:sp>
        <p:nvSpPr>
          <p:cNvPr id="291" name="CustomShape 2"/>
          <p:cNvSpPr/>
          <p:nvPr/>
        </p:nvSpPr>
        <p:spPr>
          <a:xfrm>
            <a:off x="303120" y="573120"/>
            <a:ext cx="8228880" cy="10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3200" b="1" strike="noStrike" spc="-1">
                <a:solidFill>
                  <a:srgbClr val="31859C"/>
                </a:solidFill>
                <a:uFill>
                  <a:solidFill>
                    <a:srgbClr val="FFFFFF"/>
                  </a:solidFill>
                </a:uFill>
                <a:latin typeface="Arial"/>
                <a:ea typeface="ＭＳ Ｐゴシック"/>
              </a:rPr>
              <a:t>Beziehungen</a:t>
            </a:r>
            <a:endParaRPr lang="de-DE" sz="1800" b="0" strike="noStrike" spc="-1">
              <a:solidFill>
                <a:srgbClr val="000000"/>
              </a:solidFill>
              <a:uFill>
                <a:solidFill>
                  <a:srgbClr val="FFFFFF"/>
                </a:solidFill>
              </a:uFill>
              <a:latin typeface="Arial"/>
            </a:endParaRPr>
          </a:p>
          <a:p>
            <a:r>
              <a:rPr lang="de-DE" sz="600" b="1" strike="noStrike" spc="-1">
                <a:solidFill>
                  <a:srgbClr val="31859C"/>
                </a:solidFill>
                <a:uFill>
                  <a:solidFill>
                    <a:srgbClr val="FFFFFF"/>
                  </a:solidFill>
                </a:uFill>
                <a:latin typeface="Arial"/>
                <a:ea typeface="ＭＳ Ｐゴシック"/>
              </a:rPr>
              <a:t>  </a:t>
            </a:r>
            <a:endParaRPr lang="de-DE" sz="1800" b="0" strike="noStrike" spc="-1">
              <a:solidFill>
                <a:srgbClr val="000000"/>
              </a:solidFill>
              <a:uFill>
                <a:solidFill>
                  <a:srgbClr val="FFFFFF"/>
                </a:solidFill>
              </a:uFill>
              <a:latin typeface="Arial"/>
            </a:endParaRPr>
          </a:p>
          <a:p>
            <a:pPr>
              <a:lnSpc>
                <a:spcPct val="100000"/>
              </a:lnSpc>
            </a:pPr>
            <a:r>
              <a:rPr lang="de-DE" sz="2600" b="1" strike="noStrike" spc="-1">
                <a:solidFill>
                  <a:srgbClr val="31859C"/>
                </a:solidFill>
                <a:uFill>
                  <a:solidFill>
                    <a:srgbClr val="FFFFFF"/>
                  </a:solidFill>
                </a:uFill>
                <a:latin typeface="Arial"/>
                <a:ea typeface="ＭＳ Ｐゴシック"/>
              </a:rPr>
              <a:t>- Wie fühlt es sich an verliebt zu sein? </a:t>
            </a:r>
            <a:endParaRPr lang="de-DE" sz="1800" b="0" strike="noStrike" spc="-1">
              <a:solidFill>
                <a:srgbClr val="000000"/>
              </a:solidFill>
              <a:uFill>
                <a:solidFill>
                  <a:srgbClr val="FFFFFF"/>
                </a:solidFill>
              </a:uFill>
              <a:latin typeface="Arial"/>
            </a:endParaRPr>
          </a:p>
        </p:txBody>
      </p:sp>
      <p:sp>
        <p:nvSpPr>
          <p:cNvPr id="292" name="CustomShape 3"/>
          <p:cNvSpPr/>
          <p:nvPr/>
        </p:nvSpPr>
        <p:spPr>
          <a:xfrm>
            <a:off x="129600" y="1956600"/>
            <a:ext cx="2159280" cy="1514880"/>
          </a:xfrm>
          <a:prstGeom prst="rect">
            <a:avLst/>
          </a:prstGeom>
          <a:solidFill>
            <a:schemeClr val="bg1">
              <a:lumMod val="85000"/>
            </a:schemeClr>
          </a:solidFill>
          <a:ln>
            <a:solidFill>
              <a:schemeClr val="tx1">
                <a:lumMod val="65000"/>
                <a:lumOff val="3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600" b="0" strike="noStrike" spc="-1">
                <a:solidFill>
                  <a:srgbClr val="404040"/>
                </a:solidFill>
                <a:uFill>
                  <a:solidFill>
                    <a:srgbClr val="FFFFFF"/>
                  </a:solidFill>
                </a:uFill>
                <a:latin typeface="Comic Sans MS"/>
                <a:ea typeface="ＭＳ Ｐゴシック"/>
              </a:rPr>
              <a:t>Als ich Jack sah fühlte ich mich schwummrig und begann unzusammenhängend zu reden. </a:t>
            </a:r>
            <a:endParaRPr lang="de-DE" sz="1800" b="0" strike="noStrike" spc="-1">
              <a:solidFill>
                <a:srgbClr val="000000"/>
              </a:solidFill>
              <a:uFill>
                <a:solidFill>
                  <a:srgbClr val="FFFFFF"/>
                </a:solidFill>
              </a:uFill>
              <a:latin typeface="Arial"/>
            </a:endParaRPr>
          </a:p>
        </p:txBody>
      </p:sp>
      <p:sp>
        <p:nvSpPr>
          <p:cNvPr id="293" name="CustomShape 4"/>
          <p:cNvSpPr/>
          <p:nvPr/>
        </p:nvSpPr>
        <p:spPr>
          <a:xfrm>
            <a:off x="2362680" y="1956600"/>
            <a:ext cx="2187360" cy="1637280"/>
          </a:xfrm>
          <a:prstGeom prst="rect">
            <a:avLst/>
          </a:prstGeom>
          <a:solidFill>
            <a:schemeClr val="bg1">
              <a:lumMod val="85000"/>
            </a:schemeClr>
          </a:solidFill>
          <a:ln>
            <a:solidFill>
              <a:schemeClr val="tx1">
                <a:lumMod val="65000"/>
                <a:lumOff val="3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600" b="0" strike="noStrike" spc="-1">
                <a:solidFill>
                  <a:srgbClr val="404040"/>
                </a:solidFill>
                <a:uFill>
                  <a:solidFill>
                    <a:srgbClr val="FFFFFF"/>
                  </a:solidFill>
                </a:uFill>
                <a:latin typeface="Comic Sans MS"/>
                <a:ea typeface="ＭＳ Ｐゴシック"/>
              </a:rPr>
              <a:t>Und Alle haben mich ausgelacht und ich musste weinen. Wird sich das verändern wenn ich älter werde? </a:t>
            </a:r>
            <a:endParaRPr lang="de-DE" sz="1800" b="0" strike="noStrike" spc="-1">
              <a:solidFill>
                <a:srgbClr val="000000"/>
              </a:solidFill>
              <a:uFill>
                <a:solidFill>
                  <a:srgbClr val="FFFFFF"/>
                </a:solidFill>
              </a:uFill>
              <a:latin typeface="Arial"/>
            </a:endParaRPr>
          </a:p>
        </p:txBody>
      </p:sp>
      <p:sp>
        <p:nvSpPr>
          <p:cNvPr id="294" name="CustomShape 5"/>
          <p:cNvSpPr/>
          <p:nvPr/>
        </p:nvSpPr>
        <p:spPr>
          <a:xfrm>
            <a:off x="3578760" y="3594600"/>
            <a:ext cx="971280" cy="567000"/>
          </a:xfrm>
          <a:prstGeom prst="rect">
            <a:avLst/>
          </a:prstGeom>
          <a:solidFill>
            <a:schemeClr val="bg1">
              <a:lumMod val="85000"/>
            </a:schemeClr>
          </a:solidFill>
          <a:ln>
            <a:solidFill>
              <a:schemeClr val="tx1">
                <a:lumMod val="65000"/>
                <a:lumOff val="3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600" b="0" strike="noStrike" spc="-1">
                <a:solidFill>
                  <a:srgbClr val="404040"/>
                </a:solidFill>
                <a:uFill>
                  <a:solidFill>
                    <a:srgbClr val="FFFFFF"/>
                  </a:solidFill>
                </a:uFill>
                <a:latin typeface="Comic Sans MS"/>
                <a:ea typeface="ＭＳ Ｐゴシック"/>
              </a:rPr>
              <a:t>Nicht wirklich!</a:t>
            </a:r>
            <a:endParaRPr lang="de-DE" sz="1800" b="0" strike="noStrike" spc="-1">
              <a:solidFill>
                <a:srgbClr val="000000"/>
              </a:solidFill>
              <a:uFill>
                <a:solidFill>
                  <a:srgbClr val="FFFFFF"/>
                </a:solidFill>
              </a:uFill>
              <a:latin typeface="Arial"/>
            </a:endParaRPr>
          </a:p>
        </p:txBody>
      </p:sp>
      <p:sp>
        <p:nvSpPr>
          <p:cNvPr id="295" name="CustomShape 6"/>
          <p:cNvSpPr/>
          <p:nvPr/>
        </p:nvSpPr>
        <p:spPr>
          <a:xfrm>
            <a:off x="4550760" y="1988840"/>
            <a:ext cx="2163960" cy="1368152"/>
          </a:xfrm>
          <a:prstGeom prst="rect">
            <a:avLst/>
          </a:prstGeom>
          <a:solidFill>
            <a:schemeClr val="bg1">
              <a:lumMod val="85000"/>
            </a:schemeClr>
          </a:solidFill>
          <a:ln>
            <a:solidFill>
              <a:schemeClr val="tx1">
                <a:lumMod val="65000"/>
                <a:lumOff val="3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600" b="0" strike="noStrike" spc="-1">
                <a:solidFill>
                  <a:srgbClr val="404040"/>
                </a:solidFill>
                <a:uFill>
                  <a:solidFill>
                    <a:srgbClr val="FFFFFF"/>
                  </a:solidFill>
                </a:uFill>
                <a:latin typeface="Comic Sans MS"/>
                <a:ea typeface="ＭＳ Ｐゴシック"/>
              </a:rPr>
              <a:t>Ich dachte verliebt sein soll einen glücklich machen!</a:t>
            </a:r>
            <a:endParaRPr lang="de-DE" sz="1800" b="0" strike="noStrike" spc="-1">
              <a:solidFill>
                <a:srgbClr val="000000"/>
              </a:solidFill>
              <a:uFill>
                <a:solidFill>
                  <a:srgbClr val="FFFFFF"/>
                </a:solidFill>
              </a:uFill>
              <a:latin typeface="Arial"/>
            </a:endParaRPr>
          </a:p>
        </p:txBody>
      </p:sp>
      <p:sp>
        <p:nvSpPr>
          <p:cNvPr id="296" name="CustomShape 7"/>
          <p:cNvSpPr/>
          <p:nvPr/>
        </p:nvSpPr>
        <p:spPr>
          <a:xfrm>
            <a:off x="5743440" y="3943080"/>
            <a:ext cx="971280" cy="567000"/>
          </a:xfrm>
          <a:prstGeom prst="rect">
            <a:avLst/>
          </a:prstGeom>
          <a:solidFill>
            <a:schemeClr val="bg1">
              <a:lumMod val="85000"/>
            </a:schemeClr>
          </a:solidFill>
          <a:ln>
            <a:solidFill>
              <a:schemeClr val="tx1">
                <a:lumMod val="65000"/>
                <a:lumOff val="3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400" b="0" strike="noStrike" spc="-1">
                <a:solidFill>
                  <a:srgbClr val="404040"/>
                </a:solidFill>
                <a:uFill>
                  <a:solidFill>
                    <a:srgbClr val="FFFFFF"/>
                  </a:solidFill>
                </a:uFill>
                <a:latin typeface="Comic Sans MS"/>
                <a:ea typeface="ＭＳ Ｐゴシック"/>
              </a:rPr>
              <a:t>Süße!</a:t>
            </a:r>
            <a:endParaRPr lang="de-DE" sz="1800" b="0" strike="noStrike" spc="-1">
              <a:solidFill>
                <a:srgbClr val="000000"/>
              </a:solidFill>
              <a:uFill>
                <a:solidFill>
                  <a:srgbClr val="FFFFFF"/>
                </a:solidFill>
              </a:uFill>
              <a:latin typeface="Arial"/>
            </a:endParaRPr>
          </a:p>
        </p:txBody>
      </p:sp>
      <p:sp>
        <p:nvSpPr>
          <p:cNvPr id="297" name="CustomShape 8"/>
          <p:cNvSpPr/>
          <p:nvPr/>
        </p:nvSpPr>
        <p:spPr>
          <a:xfrm>
            <a:off x="6759720" y="1987560"/>
            <a:ext cx="2147400" cy="1585456"/>
          </a:xfrm>
          <a:prstGeom prst="rect">
            <a:avLst/>
          </a:prstGeom>
          <a:solidFill>
            <a:schemeClr val="bg1">
              <a:lumMod val="85000"/>
            </a:schemeClr>
          </a:solidFill>
          <a:ln>
            <a:solidFill>
              <a:schemeClr val="tx1">
                <a:lumMod val="65000"/>
                <a:lumOff val="35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de-DE" sz="1600" b="0" strike="noStrike" spc="-1">
                <a:solidFill>
                  <a:srgbClr val="404040"/>
                </a:solidFill>
                <a:uFill>
                  <a:solidFill>
                    <a:srgbClr val="FFFFFF"/>
                  </a:solidFill>
                </a:uFill>
                <a:latin typeface="Comic Sans MS"/>
                <a:ea typeface="ＭＳ Ｐゴシック"/>
              </a:rPr>
              <a:t>Das war das Dümmste was ich seit langem gehört habe!</a:t>
            </a:r>
            <a:endParaRPr lang="de-DE" sz="1800" b="0" strike="noStrike" spc="-1">
              <a:solidFill>
                <a:srgbClr val="000000"/>
              </a:solidFill>
              <a:uFill>
                <a:solidFill>
                  <a:srgbClr val="FFFFFF"/>
                </a:solidFill>
              </a:uFill>
              <a:latin typeface="Arial"/>
            </a:endParaRPr>
          </a:p>
        </p:txBody>
      </p:sp>
      <p:sp>
        <p:nvSpPr>
          <p:cNvPr id="298" name="CustomShape 9"/>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additive="repl">
                                        <p:cTn id="7" dur="500"/>
                                        <p:tgtEl>
                                          <p:spTgt spid="287"/>
                                        </p:tgtEl>
                                      </p:cBhvr>
                                    </p:animEffect>
                                  </p:childTnLst>
                                </p:cTn>
                              </p:par>
                              <p:par>
                                <p:cTn id="8" presetID="10" presetClass="entr" fill="hold" nodeType="withEffect">
                                  <p:stCondLst>
                                    <p:cond delay="0"/>
                                  </p:stCondLst>
                                  <p:childTnLst>
                                    <p:set>
                                      <p:cBhvr>
                                        <p:cTn id="9" dur="1" fill="hold">
                                          <p:stCondLst>
                                            <p:cond delay="0"/>
                                          </p:stCondLst>
                                        </p:cTn>
                                        <p:tgtEl>
                                          <p:spTgt spid="292"/>
                                        </p:tgtEl>
                                        <p:attrNameLst>
                                          <p:attrName>style.visibility</p:attrName>
                                        </p:attrNameLst>
                                      </p:cBhvr>
                                      <p:to>
                                        <p:strVal val="visible"/>
                                      </p:to>
                                    </p:set>
                                    <p:animEffect transition="in" filter="fade">
                                      <p:cBhvr additive="repl">
                                        <p:cTn id="10" dur="250"/>
                                        <p:tgtEl>
                                          <p:spTgt spid="2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p:cTn id="14" dur="1" fill="hold">
                                          <p:stCondLst>
                                            <p:cond delay="0"/>
                                          </p:stCondLst>
                                        </p:cTn>
                                        <p:tgtEl>
                                          <p:spTgt spid="288"/>
                                        </p:tgtEl>
                                        <p:attrNameLst>
                                          <p:attrName>style.visibility</p:attrName>
                                        </p:attrNameLst>
                                      </p:cBhvr>
                                      <p:to>
                                        <p:strVal val="visible"/>
                                      </p:to>
                                    </p:set>
                                    <p:animEffect transition="in" filter="fade">
                                      <p:cBhvr additive="repl">
                                        <p:cTn id="15" dur="500"/>
                                        <p:tgtEl>
                                          <p:spTgt spid="288"/>
                                        </p:tgtEl>
                                      </p:cBhvr>
                                    </p:animEffect>
                                  </p:childTnLst>
                                </p:cTn>
                              </p:par>
                              <p:par>
                                <p:cTn id="16" presetID="10" presetClass="entr" fill="hold" nodeType="withEffect">
                                  <p:stCondLst>
                                    <p:cond delay="0"/>
                                  </p:stCondLst>
                                  <p:childTnLst>
                                    <p:set>
                                      <p:cBhvr>
                                        <p:cTn id="17" dur="1" fill="hold">
                                          <p:stCondLst>
                                            <p:cond delay="0"/>
                                          </p:stCondLst>
                                        </p:cTn>
                                        <p:tgtEl>
                                          <p:spTgt spid="293"/>
                                        </p:tgtEl>
                                        <p:attrNameLst>
                                          <p:attrName>style.visibility</p:attrName>
                                        </p:attrNameLst>
                                      </p:cBhvr>
                                      <p:to>
                                        <p:strVal val="visible"/>
                                      </p:to>
                                    </p:set>
                                    <p:animEffect transition="in" filter="fade">
                                      <p:cBhvr additive="repl">
                                        <p:cTn id="18" dur="250"/>
                                        <p:tgtEl>
                                          <p:spTgt spid="293"/>
                                        </p:tgtEl>
                                      </p:cBhvr>
                                    </p:animEffect>
                                  </p:childTnLst>
                                </p:cTn>
                              </p:par>
                              <p:par>
                                <p:cTn id="19" presetID="10" presetClass="entr" fill="hold" nodeType="withEffect">
                                  <p:stCondLst>
                                    <p:cond delay="0"/>
                                  </p:stCondLst>
                                  <p:childTnLst>
                                    <p:set>
                                      <p:cBhvr>
                                        <p:cTn id="20" dur="1" fill="hold">
                                          <p:stCondLst>
                                            <p:cond delay="0"/>
                                          </p:stCondLst>
                                        </p:cTn>
                                        <p:tgtEl>
                                          <p:spTgt spid="294"/>
                                        </p:tgtEl>
                                        <p:attrNameLst>
                                          <p:attrName>style.visibility</p:attrName>
                                        </p:attrNameLst>
                                      </p:cBhvr>
                                      <p:to>
                                        <p:strVal val="visible"/>
                                      </p:to>
                                    </p:set>
                                    <p:animEffect transition="in" filter="fade">
                                      <p:cBhvr additive="repl">
                                        <p:cTn id="21" dur="250"/>
                                        <p:tgtEl>
                                          <p:spTgt spid="29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nodeType="clickEffect">
                                  <p:stCondLst>
                                    <p:cond delay="0"/>
                                  </p:stCondLst>
                                  <p:childTnLst>
                                    <p:set>
                                      <p:cBhvr>
                                        <p:cTn id="25" dur="1" fill="hold">
                                          <p:stCondLst>
                                            <p:cond delay="0"/>
                                          </p:stCondLst>
                                        </p:cTn>
                                        <p:tgtEl>
                                          <p:spTgt spid="289"/>
                                        </p:tgtEl>
                                        <p:attrNameLst>
                                          <p:attrName>style.visibility</p:attrName>
                                        </p:attrNameLst>
                                      </p:cBhvr>
                                      <p:to>
                                        <p:strVal val="visible"/>
                                      </p:to>
                                    </p:set>
                                    <p:animEffect transition="in" filter="fade">
                                      <p:cBhvr additive="repl">
                                        <p:cTn id="26" dur="500"/>
                                        <p:tgtEl>
                                          <p:spTgt spid="289"/>
                                        </p:tgtEl>
                                      </p:cBhvr>
                                    </p:animEffect>
                                  </p:childTnLst>
                                </p:cTn>
                              </p:par>
                              <p:par>
                                <p:cTn id="27" presetID="10" presetClass="entr" fill="hold" nodeType="withEffect">
                                  <p:stCondLst>
                                    <p:cond delay="0"/>
                                  </p:stCondLst>
                                  <p:childTnLst>
                                    <p:set>
                                      <p:cBhvr>
                                        <p:cTn id="28" dur="1" fill="hold">
                                          <p:stCondLst>
                                            <p:cond delay="0"/>
                                          </p:stCondLst>
                                        </p:cTn>
                                        <p:tgtEl>
                                          <p:spTgt spid="295"/>
                                        </p:tgtEl>
                                        <p:attrNameLst>
                                          <p:attrName>style.visibility</p:attrName>
                                        </p:attrNameLst>
                                      </p:cBhvr>
                                      <p:to>
                                        <p:strVal val="visible"/>
                                      </p:to>
                                    </p:set>
                                    <p:animEffect transition="in" filter="fade">
                                      <p:cBhvr additive="repl">
                                        <p:cTn id="29" dur="250"/>
                                        <p:tgtEl>
                                          <p:spTgt spid="295"/>
                                        </p:tgtEl>
                                      </p:cBhvr>
                                    </p:animEffect>
                                  </p:childTnLst>
                                </p:cTn>
                              </p:par>
                              <p:par>
                                <p:cTn id="30" presetID="10" presetClass="entr" fill="hold" nodeType="withEffect">
                                  <p:stCondLst>
                                    <p:cond delay="0"/>
                                  </p:stCondLst>
                                  <p:childTnLst>
                                    <p:set>
                                      <p:cBhvr>
                                        <p:cTn id="31" dur="1" fill="hold">
                                          <p:stCondLst>
                                            <p:cond delay="0"/>
                                          </p:stCondLst>
                                        </p:cTn>
                                        <p:tgtEl>
                                          <p:spTgt spid="296"/>
                                        </p:tgtEl>
                                        <p:attrNameLst>
                                          <p:attrName>style.visibility</p:attrName>
                                        </p:attrNameLst>
                                      </p:cBhvr>
                                      <p:to>
                                        <p:strVal val="visible"/>
                                      </p:to>
                                    </p:set>
                                    <p:animEffect transition="in" filter="fade">
                                      <p:cBhvr additive="repl">
                                        <p:cTn id="32" dur="250"/>
                                        <p:tgtEl>
                                          <p:spTgt spid="29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nodeType="clickEffect">
                                  <p:stCondLst>
                                    <p:cond delay="0"/>
                                  </p:stCondLst>
                                  <p:childTnLst>
                                    <p:set>
                                      <p:cBhvr>
                                        <p:cTn id="36" dur="1" fill="hold">
                                          <p:stCondLst>
                                            <p:cond delay="0"/>
                                          </p:stCondLst>
                                        </p:cTn>
                                        <p:tgtEl>
                                          <p:spTgt spid="290"/>
                                        </p:tgtEl>
                                        <p:attrNameLst>
                                          <p:attrName>style.visibility</p:attrName>
                                        </p:attrNameLst>
                                      </p:cBhvr>
                                      <p:to>
                                        <p:strVal val="visible"/>
                                      </p:to>
                                    </p:set>
                                    <p:animEffect transition="in" filter="fade">
                                      <p:cBhvr additive="repl">
                                        <p:cTn id="37" dur="500"/>
                                        <p:tgtEl>
                                          <p:spTgt spid="290"/>
                                        </p:tgtEl>
                                      </p:cBhvr>
                                    </p:animEffect>
                                  </p:childTnLst>
                                </p:cTn>
                              </p:par>
                              <p:par>
                                <p:cTn id="38" presetID="10" presetClass="entr" fill="hold" nodeType="withEffect">
                                  <p:stCondLst>
                                    <p:cond delay="0"/>
                                  </p:stCondLst>
                                  <p:childTnLst>
                                    <p:set>
                                      <p:cBhvr>
                                        <p:cTn id="39" dur="1" fill="hold">
                                          <p:stCondLst>
                                            <p:cond delay="0"/>
                                          </p:stCondLst>
                                        </p:cTn>
                                        <p:tgtEl>
                                          <p:spTgt spid="297"/>
                                        </p:tgtEl>
                                        <p:attrNameLst>
                                          <p:attrName>style.visibility</p:attrName>
                                        </p:attrNameLst>
                                      </p:cBhvr>
                                      <p:to>
                                        <p:strVal val="visible"/>
                                      </p:to>
                                    </p:set>
                                    <p:animEffect transition="in" filter="fade">
                                      <p:cBhvr additive="repl">
                                        <p:cTn id="40" dur="25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300" name="Bildobjekt 6"/>
          <p:cNvPicPr/>
          <p:nvPr/>
        </p:nvPicPr>
        <p:blipFill>
          <a:blip r:embed="rId2"/>
          <a:stretch/>
        </p:blipFill>
        <p:spPr>
          <a:xfrm>
            <a:off x="816120" y="6310440"/>
            <a:ext cx="2424960" cy="266040"/>
          </a:xfrm>
          <a:prstGeom prst="rect">
            <a:avLst/>
          </a:prstGeom>
          <a:ln>
            <a:noFill/>
          </a:ln>
        </p:spPr>
      </p:pic>
      <p:pic>
        <p:nvPicPr>
          <p:cNvPr id="301" name="Bildobjekt 4"/>
          <p:cNvPicPr/>
          <p:nvPr/>
        </p:nvPicPr>
        <p:blipFill>
          <a:blip r:embed="rId3"/>
          <a:srcRect l="11992" t="31971" r="10703" b="8296"/>
          <a:stretch/>
        </p:blipFill>
        <p:spPr>
          <a:xfrm>
            <a:off x="-63000" y="1647000"/>
            <a:ext cx="9285120" cy="5331960"/>
          </a:xfrm>
          <a:prstGeom prst="rect">
            <a:avLst/>
          </a:prstGeom>
          <a:ln>
            <a:noFill/>
          </a:ln>
          <a:effectLst>
            <a:softEdge rad="31750"/>
          </a:effectLst>
        </p:spPr>
      </p:pic>
      <p:sp>
        <p:nvSpPr>
          <p:cNvPr id="302"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30</a:t>
            </a:r>
            <a:endParaRPr lang="de-DE" sz="1800" b="0" strike="noStrike" spc="-1">
              <a:solidFill>
                <a:srgbClr val="000000"/>
              </a:solidFill>
              <a:uFill>
                <a:solidFill>
                  <a:srgbClr val="FFFFFF"/>
                </a:solidFill>
              </a:uFill>
              <a:latin typeface="Arial"/>
            </a:endParaRPr>
          </a:p>
        </p:txBody>
      </p:sp>
      <p:sp>
        <p:nvSpPr>
          <p:cNvPr id="303" name="CustomShape 3"/>
          <p:cNvSpPr/>
          <p:nvPr/>
        </p:nvSpPr>
        <p:spPr>
          <a:xfrm>
            <a:off x="567720" y="517680"/>
            <a:ext cx="8055360" cy="10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3000" b="1" strike="noStrike" spc="-1">
                <a:solidFill>
                  <a:srgbClr val="31859C"/>
                </a:solidFill>
                <a:uFill>
                  <a:solidFill>
                    <a:srgbClr val="FFFFFF"/>
                  </a:solidFill>
                </a:uFill>
                <a:latin typeface="Cambria"/>
                <a:ea typeface="ＭＳ Ｐゴシック"/>
              </a:rPr>
              <a:t>Das Leben ist wie ein Bus voller gruseliger Passagiere</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Bildobjekt 6"/>
          <p:cNvPicPr/>
          <p:nvPr/>
        </p:nvPicPr>
        <p:blipFill>
          <a:blip r:embed="rId2"/>
          <a:stretch/>
        </p:blipFill>
        <p:spPr>
          <a:xfrm>
            <a:off x="816120" y="6310440"/>
            <a:ext cx="2424960" cy="266040"/>
          </a:xfrm>
          <a:prstGeom prst="rect">
            <a:avLst/>
          </a:prstGeom>
          <a:ln>
            <a:noFill/>
          </a:ln>
        </p:spPr>
      </p:pic>
      <p:sp>
        <p:nvSpPr>
          <p:cNvPr id="305" name="CustomShape 1"/>
          <p:cNvSpPr/>
          <p:nvPr/>
        </p:nvSpPr>
        <p:spPr>
          <a:xfrm>
            <a:off x="522720" y="558000"/>
            <a:ext cx="8228880" cy="599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rPr>
              <a:t>Life Bus Metapher</a:t>
            </a:r>
            <a:endParaRPr lang="de-DE" sz="1800" b="0" strike="noStrike" spc="-1">
              <a:solidFill>
                <a:srgbClr val="000000"/>
              </a:solidFill>
              <a:uFill>
                <a:solidFill>
                  <a:srgbClr val="FFFFFF"/>
                </a:solidFill>
              </a:uFill>
              <a:latin typeface="Arial"/>
            </a:endParaRPr>
          </a:p>
        </p:txBody>
      </p:sp>
      <p:sp>
        <p:nvSpPr>
          <p:cNvPr id="306"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31</a:t>
            </a:r>
            <a:endParaRPr lang="de-DE" sz="1800" b="0" strike="noStrike" spc="-1">
              <a:solidFill>
                <a:srgbClr val="000000"/>
              </a:solidFill>
              <a:uFill>
                <a:solidFill>
                  <a:srgbClr val="FFFFFF"/>
                </a:solidFill>
              </a:uFill>
              <a:latin typeface="Arial"/>
            </a:endParaRPr>
          </a:p>
        </p:txBody>
      </p:sp>
      <p:sp>
        <p:nvSpPr>
          <p:cNvPr id="307" name="CustomShape 3"/>
          <p:cNvSpPr/>
          <p:nvPr/>
        </p:nvSpPr>
        <p:spPr>
          <a:xfrm>
            <a:off x="522720" y="1573200"/>
            <a:ext cx="8228880" cy="3471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600" b="0" strike="noStrike" spc="-1">
                <a:solidFill>
                  <a:srgbClr val="404040"/>
                </a:solidFill>
                <a:uFill>
                  <a:solidFill>
                    <a:srgbClr val="FFFFFF"/>
                  </a:solidFill>
                </a:uFill>
                <a:latin typeface="Cambria"/>
                <a:ea typeface="ＭＳ Ｐゴシック"/>
              </a:rPr>
              <a:t>Unterschiedliche Arten mit Hindernissen umzugehen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ea typeface="ＭＳ Ｐゴシック"/>
              </a:rPr>
              <a:t>1.	Schließen Sie Kompromisse mit Ihren Gedanken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ea typeface="ＭＳ Ｐゴシック"/>
              </a:rPr>
              <a:t>2. 	Überzeugen Sie Ihre Gedanken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ea typeface="ＭＳ Ｐゴシック"/>
              </a:rPr>
              <a:t>3.	Akzeptieren Sie Ihre Gedanken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ea typeface="ＭＳ Ｐゴシック"/>
              </a:rPr>
              <a:t>4.	Akzeptieren Sie Ihre Gedanken </a:t>
            </a: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ea typeface="ＭＳ Ｐゴシック"/>
              </a:rPr>
              <a:t>und handeln Sie</a:t>
            </a:r>
            <a:endParaRPr lang="de-DE" sz="1800" b="0" strike="noStrike" spc="-1">
              <a:solidFill>
                <a:srgbClr val="000000"/>
              </a:solidFill>
              <a:uFill>
                <a:solidFill>
                  <a:srgbClr val="FFFFFF"/>
                </a:solidFill>
              </a:uFill>
              <a:latin typeface="Arial"/>
            </a:endParaRPr>
          </a:p>
        </p:txBody>
      </p:sp>
      <p:sp>
        <p:nvSpPr>
          <p:cNvPr id="308"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pic>
        <p:nvPicPr>
          <p:cNvPr id="309" name="Bild 10"/>
          <p:cNvPicPr/>
          <p:nvPr/>
        </p:nvPicPr>
        <p:blipFill>
          <a:blip r:embed="rId3"/>
          <a:stretch/>
        </p:blipFill>
        <p:spPr>
          <a:xfrm>
            <a:off x="5436096" y="3369240"/>
            <a:ext cx="3456000" cy="229464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
                                            <p:txEl>
                                              <p:pRg st="0" end="50"/>
                                            </p:txEl>
                                          </p:spTgt>
                                        </p:tgtEl>
                                        <p:attrNameLst>
                                          <p:attrName>style.visibility</p:attrName>
                                        </p:attrNameLst>
                                      </p:cBhvr>
                                      <p:to>
                                        <p:strVal val="visible"/>
                                      </p:to>
                                    </p:set>
                                    <p:anim calcmode="lin" valueType="num">
                                      <p:cBhvr additive="repl">
                                        <p:cTn id="7" dur="500" fill="hold"/>
                                        <p:tgtEl>
                                          <p:spTgt spid="307">
                                            <p:txEl>
                                              <p:pRg st="0" end="5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307">
                                            <p:txEl>
                                              <p:pRg st="0" end="5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
                                            <p:txEl>
                                              <p:pRg st="218" end="218"/>
                                            </p:txEl>
                                          </p:spTgt>
                                        </p:tgtEl>
                                        <p:attrNameLst>
                                          <p:attrName>style.visibility</p:attrName>
                                        </p:attrNameLst>
                                      </p:cBhvr>
                                      <p:to>
                                        <p:strVal val="visible"/>
                                      </p:to>
                                    </p:set>
                                    <p:anim calcmode="lin" valueType="num">
                                      <p:cBhvr additive="repl">
                                        <p:cTn id="13" dur="500" fill="hold"/>
                                        <p:tgtEl>
                                          <p:spTgt spid="307">
                                            <p:txEl>
                                              <p:pRg st="218" end="218"/>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307">
                                            <p:txEl>
                                              <p:pRg st="218" end="21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7">
                                            <p:txEl>
                                              <p:pRg st="218" end="218"/>
                                            </p:txEl>
                                          </p:spTgt>
                                        </p:tgtEl>
                                        <p:attrNameLst>
                                          <p:attrName>style.visibility</p:attrName>
                                        </p:attrNameLst>
                                      </p:cBhvr>
                                      <p:to>
                                        <p:strVal val="visible"/>
                                      </p:to>
                                    </p:set>
                                    <p:anim calcmode="lin" valueType="num">
                                      <p:cBhvr additive="repl">
                                        <p:cTn id="19" dur="500" fill="hold"/>
                                        <p:tgtEl>
                                          <p:spTgt spid="307">
                                            <p:txEl>
                                              <p:pRg st="218" end="218"/>
                                            </p:txEl>
                                          </p:spTgt>
                                        </p:tgtEl>
                                        <p:attrNameLst>
                                          <p:attrName>ppt_x</p:attrName>
                                        </p:attrNameLst>
                                      </p:cBhvr>
                                      <p:tavLst>
                                        <p:tav tm="0">
                                          <p:val>
                                            <p:strVal val="0-#ppt_w/2"/>
                                          </p:val>
                                        </p:tav>
                                        <p:tav tm="100000">
                                          <p:val>
                                            <p:strVal val="#ppt_x"/>
                                          </p:val>
                                        </p:tav>
                                      </p:tavLst>
                                    </p:anim>
                                    <p:anim calcmode="lin" valueType="num">
                                      <p:cBhvr additive="repl">
                                        <p:cTn id="20" dur="500" fill="hold"/>
                                        <p:tgtEl>
                                          <p:spTgt spid="307">
                                            <p:txEl>
                                              <p:pRg st="218" end="21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7">
                                            <p:txEl>
                                              <p:pRg st="218" end="218"/>
                                            </p:txEl>
                                          </p:spTgt>
                                        </p:tgtEl>
                                        <p:attrNameLst>
                                          <p:attrName>style.visibility</p:attrName>
                                        </p:attrNameLst>
                                      </p:cBhvr>
                                      <p:to>
                                        <p:strVal val="visible"/>
                                      </p:to>
                                    </p:set>
                                    <p:anim calcmode="lin" valueType="num">
                                      <p:cBhvr additive="repl">
                                        <p:cTn id="25" dur="500" fill="hold"/>
                                        <p:tgtEl>
                                          <p:spTgt spid="307">
                                            <p:txEl>
                                              <p:pRg st="218" end="218"/>
                                            </p:txEl>
                                          </p:spTgt>
                                        </p:tgtEl>
                                        <p:attrNameLst>
                                          <p:attrName>ppt_x</p:attrName>
                                        </p:attrNameLst>
                                      </p:cBhvr>
                                      <p:tavLst>
                                        <p:tav tm="0">
                                          <p:val>
                                            <p:strVal val="0-#ppt_w/2"/>
                                          </p:val>
                                        </p:tav>
                                        <p:tav tm="100000">
                                          <p:val>
                                            <p:strVal val="#ppt_x"/>
                                          </p:val>
                                        </p:tav>
                                      </p:tavLst>
                                    </p:anim>
                                    <p:anim calcmode="lin" valueType="num">
                                      <p:cBhvr additive="repl">
                                        <p:cTn id="26" dur="500" fill="hold"/>
                                        <p:tgtEl>
                                          <p:spTgt spid="307">
                                            <p:txEl>
                                              <p:pRg st="218" end="21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07">
                                            <p:txEl>
                                              <p:pRg st="218" end="218"/>
                                            </p:txEl>
                                          </p:spTgt>
                                        </p:tgtEl>
                                        <p:attrNameLst>
                                          <p:attrName>style.visibility</p:attrName>
                                        </p:attrNameLst>
                                      </p:cBhvr>
                                      <p:to>
                                        <p:strVal val="visible"/>
                                      </p:to>
                                    </p:set>
                                    <p:anim calcmode="lin" valueType="num">
                                      <p:cBhvr additive="repl">
                                        <p:cTn id="31" dur="500" fill="hold"/>
                                        <p:tgtEl>
                                          <p:spTgt spid="307">
                                            <p:txEl>
                                              <p:pRg st="218" end="218"/>
                                            </p:txEl>
                                          </p:spTgt>
                                        </p:tgtEl>
                                        <p:attrNameLst>
                                          <p:attrName>ppt_x</p:attrName>
                                        </p:attrNameLst>
                                      </p:cBhvr>
                                      <p:tavLst>
                                        <p:tav tm="0">
                                          <p:val>
                                            <p:strVal val="0-#ppt_w/2"/>
                                          </p:val>
                                        </p:tav>
                                        <p:tav tm="100000">
                                          <p:val>
                                            <p:strVal val="#ppt_x"/>
                                          </p:val>
                                        </p:tav>
                                      </p:tavLst>
                                    </p:anim>
                                    <p:anim calcmode="lin" valueType="num">
                                      <p:cBhvr additive="repl">
                                        <p:cTn id="32" dur="500" fill="hold"/>
                                        <p:tgtEl>
                                          <p:spTgt spid="307">
                                            <p:txEl>
                                              <p:pRg st="218" end="21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07">
                                            <p:txEl>
                                              <p:pRg st="218" end="218"/>
                                            </p:txEl>
                                          </p:spTgt>
                                        </p:tgtEl>
                                        <p:attrNameLst>
                                          <p:attrName>style.visibility</p:attrName>
                                        </p:attrNameLst>
                                      </p:cBhvr>
                                      <p:to>
                                        <p:strVal val="visible"/>
                                      </p:to>
                                    </p:set>
                                    <p:anim calcmode="lin" valueType="num">
                                      <p:cBhvr additive="repl">
                                        <p:cTn id="37" dur="500" fill="hold"/>
                                        <p:tgtEl>
                                          <p:spTgt spid="307">
                                            <p:txEl>
                                              <p:pRg st="218" end="218"/>
                                            </p:txEl>
                                          </p:spTgt>
                                        </p:tgtEl>
                                        <p:attrNameLst>
                                          <p:attrName>ppt_x</p:attrName>
                                        </p:attrNameLst>
                                      </p:cBhvr>
                                      <p:tavLst>
                                        <p:tav tm="0">
                                          <p:val>
                                            <p:strVal val="0-#ppt_w/2"/>
                                          </p:val>
                                        </p:tav>
                                        <p:tav tm="100000">
                                          <p:val>
                                            <p:strVal val="#ppt_x"/>
                                          </p:val>
                                        </p:tav>
                                      </p:tavLst>
                                    </p:anim>
                                    <p:anim calcmode="lin" valueType="num">
                                      <p:cBhvr additive="repl">
                                        <p:cTn id="38" dur="500" fill="hold"/>
                                        <p:tgtEl>
                                          <p:spTgt spid="307">
                                            <p:txEl>
                                              <p:pRg st="218" end="2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Bildobjekt 6"/>
          <p:cNvPicPr/>
          <p:nvPr/>
        </p:nvPicPr>
        <p:blipFill>
          <a:blip r:embed="rId2"/>
          <a:stretch/>
        </p:blipFill>
        <p:spPr>
          <a:xfrm>
            <a:off x="816120" y="6310440"/>
            <a:ext cx="2424960" cy="266040"/>
          </a:xfrm>
          <a:prstGeom prst="rect">
            <a:avLst/>
          </a:prstGeom>
          <a:ln>
            <a:noFill/>
          </a:ln>
        </p:spPr>
      </p:pic>
      <p:sp>
        <p:nvSpPr>
          <p:cNvPr id="311" name="CustomShape 1"/>
          <p:cNvSpPr/>
          <p:nvPr/>
        </p:nvSpPr>
        <p:spPr>
          <a:xfrm>
            <a:off x="522720" y="558000"/>
            <a:ext cx="8228880" cy="599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rPr>
              <a:t>Beziehungen</a:t>
            </a:r>
            <a:endParaRPr lang="de-DE" sz="1800" b="0" strike="noStrike" spc="-1">
              <a:solidFill>
                <a:srgbClr val="000000"/>
              </a:solidFill>
              <a:uFill>
                <a:solidFill>
                  <a:srgbClr val="FFFFFF"/>
                </a:solidFill>
              </a:uFill>
              <a:latin typeface="Arial"/>
            </a:endParaRPr>
          </a:p>
        </p:txBody>
      </p:sp>
      <p:sp>
        <p:nvSpPr>
          <p:cNvPr id="312"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31</a:t>
            </a:r>
            <a:endParaRPr lang="de-DE" sz="1800" b="0" strike="noStrike" spc="-1">
              <a:solidFill>
                <a:srgbClr val="000000"/>
              </a:solidFill>
              <a:uFill>
                <a:solidFill>
                  <a:srgbClr val="FFFFFF"/>
                </a:solidFill>
              </a:uFill>
              <a:latin typeface="Arial"/>
            </a:endParaRPr>
          </a:p>
        </p:txBody>
      </p:sp>
      <p:pic>
        <p:nvPicPr>
          <p:cNvPr id="313" name="Picture 2"/>
          <p:cNvPicPr/>
          <p:nvPr/>
        </p:nvPicPr>
        <p:blipFill>
          <a:blip r:embed="rId3"/>
          <a:stretch/>
        </p:blipFill>
        <p:spPr>
          <a:xfrm>
            <a:off x="5632200" y="2809080"/>
            <a:ext cx="3225960" cy="3167280"/>
          </a:xfrm>
          <a:prstGeom prst="rect">
            <a:avLst/>
          </a:prstGeom>
          <a:ln>
            <a:noFill/>
          </a:ln>
          <a:effectLst>
            <a:softEdge rad="112500"/>
          </a:effectLst>
        </p:spPr>
      </p:pic>
      <p:sp>
        <p:nvSpPr>
          <p:cNvPr id="314" name="CustomShape 3"/>
          <p:cNvSpPr/>
          <p:nvPr/>
        </p:nvSpPr>
        <p:spPr>
          <a:xfrm>
            <a:off x="522720" y="1573200"/>
            <a:ext cx="8228880" cy="3471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600" b="0" strike="noStrike" spc="-1">
                <a:solidFill>
                  <a:srgbClr val="404040"/>
                </a:solidFill>
                <a:uFill>
                  <a:solidFill>
                    <a:srgbClr val="FFFFFF"/>
                  </a:solidFill>
                </a:uFill>
                <a:latin typeface="Cambria"/>
                <a:ea typeface="ＭＳ Ｐゴシック"/>
              </a:rPr>
              <a:t>Unterschiedliche Arten mit Hindernissen umzugehen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ea typeface="ＭＳ Ｐゴシック"/>
              </a:rPr>
              <a:t>1.	Schließen Sie Kompromisse mit Ihren Gedanken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ea typeface="ＭＳ Ｐゴシック"/>
              </a:rPr>
              <a:t>2. 	Überzeugen Sie Ihre Gedanken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ea typeface="ＭＳ Ｐゴシック"/>
              </a:rPr>
              <a:t>3.	Akzeptieren Sie Ihre Gedanken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ea typeface="ＭＳ Ｐゴシック"/>
              </a:rPr>
              <a:t>4.	Akzeptieren Sie Ihre Gedanken </a:t>
            </a: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ea typeface="ＭＳ Ｐゴシック"/>
              </a:rPr>
              <a:t>und handeln Sie</a:t>
            </a:r>
            <a:endParaRPr lang="de-DE" sz="1800" b="0" strike="noStrike" spc="-1">
              <a:solidFill>
                <a:srgbClr val="000000"/>
              </a:solidFill>
              <a:uFill>
                <a:solidFill>
                  <a:srgbClr val="FFFFFF"/>
                </a:solidFill>
              </a:uFill>
              <a:latin typeface="Arial"/>
            </a:endParaRPr>
          </a:p>
        </p:txBody>
      </p:sp>
      <p:sp>
        <p:nvSpPr>
          <p:cNvPr id="315"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4">
                                            <p:txEl>
                                              <p:pRg st="0" end="50"/>
                                            </p:txEl>
                                          </p:spTgt>
                                        </p:tgtEl>
                                        <p:attrNameLst>
                                          <p:attrName>style.visibility</p:attrName>
                                        </p:attrNameLst>
                                      </p:cBhvr>
                                      <p:to>
                                        <p:strVal val="visible"/>
                                      </p:to>
                                    </p:set>
                                    <p:anim calcmode="lin" valueType="num">
                                      <p:cBhvr additive="repl">
                                        <p:cTn id="7" dur="500" fill="hold"/>
                                        <p:tgtEl>
                                          <p:spTgt spid="314">
                                            <p:txEl>
                                              <p:pRg st="0" end="5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314">
                                            <p:txEl>
                                              <p:pRg st="0" end="5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14">
                                            <p:txEl>
                                              <p:pRg st="218" end="218"/>
                                            </p:txEl>
                                          </p:spTgt>
                                        </p:tgtEl>
                                        <p:attrNameLst>
                                          <p:attrName>style.visibility</p:attrName>
                                        </p:attrNameLst>
                                      </p:cBhvr>
                                      <p:to>
                                        <p:strVal val="visible"/>
                                      </p:to>
                                    </p:set>
                                    <p:anim calcmode="lin" valueType="num">
                                      <p:cBhvr additive="repl">
                                        <p:cTn id="13" dur="500" fill="hold"/>
                                        <p:tgtEl>
                                          <p:spTgt spid="314">
                                            <p:txEl>
                                              <p:pRg st="218" end="218"/>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314">
                                            <p:txEl>
                                              <p:pRg st="218" end="21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14">
                                            <p:txEl>
                                              <p:pRg st="218" end="218"/>
                                            </p:txEl>
                                          </p:spTgt>
                                        </p:tgtEl>
                                        <p:attrNameLst>
                                          <p:attrName>style.visibility</p:attrName>
                                        </p:attrNameLst>
                                      </p:cBhvr>
                                      <p:to>
                                        <p:strVal val="visible"/>
                                      </p:to>
                                    </p:set>
                                    <p:anim calcmode="lin" valueType="num">
                                      <p:cBhvr additive="repl">
                                        <p:cTn id="19" dur="500" fill="hold"/>
                                        <p:tgtEl>
                                          <p:spTgt spid="314">
                                            <p:txEl>
                                              <p:pRg st="218" end="218"/>
                                            </p:txEl>
                                          </p:spTgt>
                                        </p:tgtEl>
                                        <p:attrNameLst>
                                          <p:attrName>ppt_x</p:attrName>
                                        </p:attrNameLst>
                                      </p:cBhvr>
                                      <p:tavLst>
                                        <p:tav tm="0">
                                          <p:val>
                                            <p:strVal val="0-#ppt_w/2"/>
                                          </p:val>
                                        </p:tav>
                                        <p:tav tm="100000">
                                          <p:val>
                                            <p:strVal val="#ppt_x"/>
                                          </p:val>
                                        </p:tav>
                                      </p:tavLst>
                                    </p:anim>
                                    <p:anim calcmode="lin" valueType="num">
                                      <p:cBhvr additive="repl">
                                        <p:cTn id="20" dur="500" fill="hold"/>
                                        <p:tgtEl>
                                          <p:spTgt spid="314">
                                            <p:txEl>
                                              <p:pRg st="218" end="218"/>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14">
                                            <p:txEl>
                                              <p:pRg st="218" end="218"/>
                                            </p:txEl>
                                          </p:spTgt>
                                        </p:tgtEl>
                                        <p:attrNameLst>
                                          <p:attrName>style.visibility</p:attrName>
                                        </p:attrNameLst>
                                      </p:cBhvr>
                                      <p:to>
                                        <p:strVal val="visible"/>
                                      </p:to>
                                    </p:set>
                                    <p:anim calcmode="lin" valueType="num">
                                      <p:cBhvr additive="repl">
                                        <p:cTn id="25" dur="500" fill="hold"/>
                                        <p:tgtEl>
                                          <p:spTgt spid="314">
                                            <p:txEl>
                                              <p:pRg st="218" end="218"/>
                                            </p:txEl>
                                          </p:spTgt>
                                        </p:tgtEl>
                                        <p:attrNameLst>
                                          <p:attrName>ppt_x</p:attrName>
                                        </p:attrNameLst>
                                      </p:cBhvr>
                                      <p:tavLst>
                                        <p:tav tm="0">
                                          <p:val>
                                            <p:strVal val="0-#ppt_w/2"/>
                                          </p:val>
                                        </p:tav>
                                        <p:tav tm="100000">
                                          <p:val>
                                            <p:strVal val="#ppt_x"/>
                                          </p:val>
                                        </p:tav>
                                      </p:tavLst>
                                    </p:anim>
                                    <p:anim calcmode="lin" valueType="num">
                                      <p:cBhvr additive="repl">
                                        <p:cTn id="26" dur="500" fill="hold"/>
                                        <p:tgtEl>
                                          <p:spTgt spid="314">
                                            <p:txEl>
                                              <p:pRg st="218" end="21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14">
                                            <p:txEl>
                                              <p:pRg st="218" end="218"/>
                                            </p:txEl>
                                          </p:spTgt>
                                        </p:tgtEl>
                                        <p:attrNameLst>
                                          <p:attrName>style.visibility</p:attrName>
                                        </p:attrNameLst>
                                      </p:cBhvr>
                                      <p:to>
                                        <p:strVal val="visible"/>
                                      </p:to>
                                    </p:set>
                                    <p:anim calcmode="lin" valueType="num">
                                      <p:cBhvr additive="repl">
                                        <p:cTn id="31" dur="500" fill="hold"/>
                                        <p:tgtEl>
                                          <p:spTgt spid="314">
                                            <p:txEl>
                                              <p:pRg st="218" end="218"/>
                                            </p:txEl>
                                          </p:spTgt>
                                        </p:tgtEl>
                                        <p:attrNameLst>
                                          <p:attrName>ppt_x</p:attrName>
                                        </p:attrNameLst>
                                      </p:cBhvr>
                                      <p:tavLst>
                                        <p:tav tm="0">
                                          <p:val>
                                            <p:strVal val="0-#ppt_w/2"/>
                                          </p:val>
                                        </p:tav>
                                        <p:tav tm="100000">
                                          <p:val>
                                            <p:strVal val="#ppt_x"/>
                                          </p:val>
                                        </p:tav>
                                      </p:tavLst>
                                    </p:anim>
                                    <p:anim calcmode="lin" valueType="num">
                                      <p:cBhvr additive="repl">
                                        <p:cTn id="32" dur="500" fill="hold"/>
                                        <p:tgtEl>
                                          <p:spTgt spid="314">
                                            <p:txEl>
                                              <p:pRg st="218" end="21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14">
                                            <p:txEl>
                                              <p:pRg st="218" end="218"/>
                                            </p:txEl>
                                          </p:spTgt>
                                        </p:tgtEl>
                                        <p:attrNameLst>
                                          <p:attrName>style.visibility</p:attrName>
                                        </p:attrNameLst>
                                      </p:cBhvr>
                                      <p:to>
                                        <p:strVal val="visible"/>
                                      </p:to>
                                    </p:set>
                                    <p:anim calcmode="lin" valueType="num">
                                      <p:cBhvr additive="repl">
                                        <p:cTn id="37" dur="500" fill="hold"/>
                                        <p:tgtEl>
                                          <p:spTgt spid="314">
                                            <p:txEl>
                                              <p:pRg st="218" end="218"/>
                                            </p:txEl>
                                          </p:spTgt>
                                        </p:tgtEl>
                                        <p:attrNameLst>
                                          <p:attrName>ppt_x</p:attrName>
                                        </p:attrNameLst>
                                      </p:cBhvr>
                                      <p:tavLst>
                                        <p:tav tm="0">
                                          <p:val>
                                            <p:strVal val="0-#ppt_w/2"/>
                                          </p:val>
                                        </p:tav>
                                        <p:tav tm="100000">
                                          <p:val>
                                            <p:strVal val="#ppt_x"/>
                                          </p:val>
                                        </p:tav>
                                      </p:tavLst>
                                    </p:anim>
                                    <p:anim calcmode="lin" valueType="num">
                                      <p:cBhvr additive="repl">
                                        <p:cTn id="38" dur="500" fill="hold"/>
                                        <p:tgtEl>
                                          <p:spTgt spid="314">
                                            <p:txEl>
                                              <p:pRg st="218" end="2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317" name="Bildobjekt 6"/>
          <p:cNvPicPr/>
          <p:nvPr/>
        </p:nvPicPr>
        <p:blipFill>
          <a:blip r:embed="rId2"/>
          <a:stretch/>
        </p:blipFill>
        <p:spPr>
          <a:xfrm>
            <a:off x="816120" y="6310440"/>
            <a:ext cx="2424960" cy="266040"/>
          </a:xfrm>
          <a:prstGeom prst="rect">
            <a:avLst/>
          </a:prstGeom>
          <a:ln>
            <a:noFill/>
          </a:ln>
        </p:spPr>
      </p:pic>
      <p:pic>
        <p:nvPicPr>
          <p:cNvPr id="318" name="Bildobjekt 1"/>
          <p:cNvPicPr/>
          <p:nvPr/>
        </p:nvPicPr>
        <p:blipFill>
          <a:blip r:embed="rId3"/>
          <a:stretch/>
        </p:blipFill>
        <p:spPr>
          <a:xfrm>
            <a:off x="0" y="5127480"/>
            <a:ext cx="9143280" cy="1801080"/>
          </a:xfrm>
          <a:prstGeom prst="rect">
            <a:avLst/>
          </a:prstGeom>
          <a:ln>
            <a:noFill/>
          </a:ln>
        </p:spPr>
      </p:pic>
      <p:sp>
        <p:nvSpPr>
          <p:cNvPr id="319" name="CustomShape 2"/>
          <p:cNvSpPr/>
          <p:nvPr/>
        </p:nvSpPr>
        <p:spPr>
          <a:xfrm rot="5400000">
            <a:off x="3989160" y="1649640"/>
            <a:ext cx="6565140" cy="4027860"/>
          </a:xfrm>
          <a:prstGeom prst="rect">
            <a:avLst/>
          </a:prstGeom>
          <a:gradFill>
            <a:gsLst>
              <a:gs pos="0">
                <a:schemeClr val="tx2">
                  <a:lumMod val="40000"/>
                  <a:lumOff val="60000"/>
                </a:schemeClr>
              </a:gs>
              <a:gs pos="50000">
                <a:schemeClr val="bg1">
                  <a:lumMod val="85000"/>
                </a:schemeClr>
              </a:gs>
              <a:gs pos="100000">
                <a:schemeClr val="bg1">
                  <a:lumMod val="95000"/>
                </a:schemeClr>
              </a:gs>
            </a:gsLst>
            <a:lin ang="0"/>
          </a:gradFill>
          <a:ln w="9360">
            <a:noFill/>
          </a:ln>
          <a:effectLst>
            <a:softEdge rad="63500"/>
          </a:effectLst>
        </p:spPr>
        <p:style>
          <a:lnRef idx="0">
            <a:scrgbClr r="0" g="0" b="0"/>
          </a:lnRef>
          <a:fillRef idx="0">
            <a:scrgbClr r="0" g="0" b="0"/>
          </a:fillRef>
          <a:effectRef idx="0">
            <a:scrgbClr r="0" g="0" b="0"/>
          </a:effectRef>
          <a:fontRef idx="minor"/>
        </p:style>
      </p:sp>
      <p:sp>
        <p:nvSpPr>
          <p:cNvPr id="320" name="CustomShape 3"/>
          <p:cNvSpPr/>
          <p:nvPr/>
        </p:nvSpPr>
        <p:spPr>
          <a:xfrm>
            <a:off x="530280" y="1212840"/>
            <a:ext cx="3610800" cy="2415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800" b="1" strike="noStrike" spc="-1" dirty="0">
                <a:solidFill>
                  <a:srgbClr val="404040"/>
                </a:solidFill>
                <a:uFill>
                  <a:solidFill>
                    <a:srgbClr val="FFFFFF"/>
                  </a:solidFill>
                </a:uFill>
                <a:latin typeface="Cambria"/>
              </a:rPr>
              <a:t>Sie können Ihre Handlungen kontrollieren</a:t>
            </a:r>
            <a:endParaRPr lang="de-DE" sz="1800" b="0" strike="noStrike" spc="-1" dirty="0">
              <a:solidFill>
                <a:srgbClr val="000000"/>
              </a:solidFill>
              <a:uFill>
                <a:solidFill>
                  <a:srgbClr val="FFFFFF"/>
                </a:solidFill>
              </a:uFill>
              <a:latin typeface="Arial"/>
            </a:endParaRPr>
          </a:p>
          <a:p>
            <a:pPr>
              <a:lnSpc>
                <a:spcPct val="100000"/>
              </a:lnSpc>
            </a:pPr>
            <a:r>
              <a:rPr lang="de-DE" sz="2400" b="0" strike="noStrike" spc="-1" dirty="0">
                <a:solidFill>
                  <a:srgbClr val="404040"/>
                </a:solidFill>
                <a:uFill>
                  <a:solidFill>
                    <a:srgbClr val="FFFFFF"/>
                  </a:solidFill>
                </a:uFill>
                <a:latin typeface="Cambria"/>
              </a:rPr>
              <a:t>- Welche Schritte gehe ich mit meinen eigenen Füßen. </a:t>
            </a:r>
            <a:endParaRPr lang="de-DE" sz="1800" b="0" strike="noStrike" spc="-1" dirty="0">
              <a:solidFill>
                <a:srgbClr val="000000"/>
              </a:solidFill>
              <a:uFill>
                <a:solidFill>
                  <a:srgbClr val="FFFFFF"/>
                </a:solidFill>
              </a:uFill>
              <a:latin typeface="Arial"/>
            </a:endParaRPr>
          </a:p>
        </p:txBody>
      </p:sp>
      <p:sp>
        <p:nvSpPr>
          <p:cNvPr id="321" name="CustomShape 4"/>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32</a:t>
            </a:r>
            <a:endParaRPr lang="de-DE" sz="1800" b="0" strike="noStrike" spc="-1">
              <a:solidFill>
                <a:srgbClr val="000000"/>
              </a:solidFill>
              <a:uFill>
                <a:solidFill>
                  <a:srgbClr val="FFFFFF"/>
                </a:solidFill>
              </a:uFill>
              <a:latin typeface="Arial"/>
            </a:endParaRPr>
          </a:p>
        </p:txBody>
      </p:sp>
      <p:sp>
        <p:nvSpPr>
          <p:cNvPr id="322" name="CustomShape 5"/>
          <p:cNvSpPr/>
          <p:nvPr/>
        </p:nvSpPr>
        <p:spPr>
          <a:xfrm>
            <a:off x="220320" y="480960"/>
            <a:ext cx="5675040" cy="6310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800" b="1" strike="noStrike" spc="-1" dirty="0" smtClean="0">
                <a:solidFill>
                  <a:srgbClr val="31859C"/>
                </a:solidFill>
                <a:uFill>
                  <a:solidFill>
                    <a:srgbClr val="FFFFFF"/>
                  </a:solidFill>
                </a:uFill>
                <a:latin typeface="Arial"/>
                <a:ea typeface="ＭＳ Ｐゴシック"/>
              </a:rPr>
              <a:t>Worüber </a:t>
            </a:r>
            <a:r>
              <a:rPr lang="de-DE" sz="2800" b="1" strike="noStrike" spc="-1" dirty="0">
                <a:solidFill>
                  <a:srgbClr val="31859C"/>
                </a:solidFill>
                <a:uFill>
                  <a:solidFill>
                    <a:srgbClr val="FFFFFF"/>
                  </a:solidFill>
                </a:uFill>
                <a:latin typeface="Arial"/>
                <a:ea typeface="ＭＳ Ｐゴシック"/>
              </a:rPr>
              <a:t>habe ich Kontrolle?</a:t>
            </a:r>
            <a:endParaRPr lang="de-DE" sz="1800" b="0" strike="noStrike" spc="-1" dirty="0">
              <a:solidFill>
                <a:srgbClr val="000000"/>
              </a:solidFill>
              <a:uFill>
                <a:solidFill>
                  <a:srgbClr val="FFFFFF"/>
                </a:solidFill>
              </a:uFill>
              <a:latin typeface="Arial"/>
            </a:endParaRPr>
          </a:p>
        </p:txBody>
      </p:sp>
      <p:sp>
        <p:nvSpPr>
          <p:cNvPr id="323" name="CustomShape 6"/>
          <p:cNvSpPr/>
          <p:nvPr/>
        </p:nvSpPr>
        <p:spPr>
          <a:xfrm>
            <a:off x="530280" y="3892320"/>
            <a:ext cx="4293360" cy="2228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800" b="1" strike="noStrike" spc="-1">
                <a:solidFill>
                  <a:srgbClr val="404040"/>
                </a:solidFill>
                <a:uFill>
                  <a:solidFill>
                    <a:srgbClr val="FFFFFF"/>
                  </a:solidFill>
                </a:uFill>
                <a:latin typeface="Cambria"/>
                <a:ea typeface="DejaVu Sans"/>
              </a:rPr>
              <a:t>Sie können nicht kontrollieren was das Leben bereithält </a:t>
            </a:r>
            <a:endParaRPr lang="de-DE" sz="1800" b="0" strike="noStrike" spc="-1">
              <a:solidFill>
                <a:srgbClr val="000000"/>
              </a:solidFill>
              <a:uFill>
                <a:solidFill>
                  <a:srgbClr val="FFFFFF"/>
                </a:solidFill>
              </a:uFill>
              <a:latin typeface="Arial"/>
            </a:endParaRPr>
          </a:p>
          <a:p>
            <a:pPr>
              <a:lnSpc>
                <a:spcPct val="100000"/>
              </a:lnSpc>
            </a:pPr>
            <a:r>
              <a:rPr lang="de-DE" sz="2400" b="0" strike="noStrike" spc="-1">
                <a:solidFill>
                  <a:srgbClr val="404040"/>
                </a:solidFill>
                <a:uFill>
                  <a:solidFill>
                    <a:srgbClr val="FFFFFF"/>
                  </a:solidFill>
                </a:uFill>
                <a:latin typeface="Cambria"/>
                <a:ea typeface="DejaVu Sans"/>
              </a:rPr>
              <a:t>- Aber ich kann die Chance etwas zu bekommen erhöhen durch die Schritte die ich gehe.</a:t>
            </a:r>
            <a:endParaRPr lang="de-DE" sz="1800" b="0" strike="noStrike" spc="-1">
              <a:solidFill>
                <a:srgbClr val="000000"/>
              </a:solidFill>
              <a:uFill>
                <a:solidFill>
                  <a:srgbClr val="FFFFFF"/>
                </a:solidFill>
              </a:uFill>
              <a:latin typeface="Arial"/>
            </a:endParaRPr>
          </a:p>
        </p:txBody>
      </p:sp>
      <p:sp>
        <p:nvSpPr>
          <p:cNvPr id="324" name="CustomShape 7"/>
          <p:cNvSpPr/>
          <p:nvPr/>
        </p:nvSpPr>
        <p:spPr>
          <a:xfrm>
            <a:off x="7380360" y="762000"/>
            <a:ext cx="575640" cy="6095280"/>
          </a:xfrm>
          <a:prstGeom prst="upArrow">
            <a:avLst>
              <a:gd name="adj1" fmla="val 50000"/>
              <a:gd name="adj2" fmla="val 158590"/>
            </a:avLst>
          </a:prstGeom>
          <a:solidFill>
            <a:srgbClr val="31859C"/>
          </a:solidFill>
          <a:ln w="9360">
            <a:solidFill>
              <a:schemeClr val="tx1"/>
            </a:solidFill>
            <a:miter/>
          </a:ln>
        </p:spPr>
        <p:style>
          <a:lnRef idx="0">
            <a:scrgbClr r="0" g="0" b="0"/>
          </a:lnRef>
          <a:fillRef idx="0">
            <a:scrgbClr r="0" g="0" b="0"/>
          </a:fillRef>
          <a:effectRef idx="0">
            <a:scrgbClr r="0" g="0" b="0"/>
          </a:effectRef>
          <a:fontRef idx="minor"/>
        </p:style>
      </p:sp>
      <p:pic>
        <p:nvPicPr>
          <p:cNvPr id="325" name="Picture 6"/>
          <p:cNvPicPr/>
          <p:nvPr/>
        </p:nvPicPr>
        <p:blipFill>
          <a:blip r:embed="rId4"/>
          <a:stretch/>
        </p:blipFill>
        <p:spPr>
          <a:xfrm>
            <a:off x="7308720" y="6297480"/>
            <a:ext cx="575640" cy="559800"/>
          </a:xfrm>
          <a:prstGeom prst="rect">
            <a:avLst/>
          </a:prstGeom>
          <a:ln>
            <a:noFill/>
          </a:ln>
        </p:spPr>
      </p:pic>
      <p:pic>
        <p:nvPicPr>
          <p:cNvPr id="326" name="Picture 13"/>
          <p:cNvPicPr/>
          <p:nvPr/>
        </p:nvPicPr>
        <p:blipFill>
          <a:blip r:embed="rId4"/>
          <a:stretch/>
        </p:blipFill>
        <p:spPr>
          <a:xfrm>
            <a:off x="7380360" y="5300640"/>
            <a:ext cx="575640" cy="559800"/>
          </a:xfrm>
          <a:prstGeom prst="rect">
            <a:avLst/>
          </a:prstGeom>
          <a:ln>
            <a:noFill/>
          </a:ln>
        </p:spPr>
      </p:pic>
      <p:pic>
        <p:nvPicPr>
          <p:cNvPr id="327" name="Picture 11"/>
          <p:cNvPicPr/>
          <p:nvPr/>
        </p:nvPicPr>
        <p:blipFill>
          <a:blip r:embed="rId4"/>
          <a:stretch/>
        </p:blipFill>
        <p:spPr>
          <a:xfrm>
            <a:off x="7380360" y="4149720"/>
            <a:ext cx="575640" cy="559800"/>
          </a:xfrm>
          <a:prstGeom prst="rect">
            <a:avLst/>
          </a:prstGeom>
          <a:ln>
            <a:noFill/>
          </a:ln>
        </p:spPr>
      </p:pic>
      <p:pic>
        <p:nvPicPr>
          <p:cNvPr id="328" name="Picture 10"/>
          <p:cNvPicPr/>
          <p:nvPr/>
        </p:nvPicPr>
        <p:blipFill>
          <a:blip r:embed="rId4"/>
          <a:stretch/>
        </p:blipFill>
        <p:spPr>
          <a:xfrm>
            <a:off x="7380360" y="3068640"/>
            <a:ext cx="575640" cy="559800"/>
          </a:xfrm>
          <a:prstGeom prst="rect">
            <a:avLst/>
          </a:prstGeom>
          <a:ln>
            <a:noFill/>
          </a:ln>
        </p:spPr>
      </p:pic>
      <p:pic>
        <p:nvPicPr>
          <p:cNvPr id="329" name="Picture 9"/>
          <p:cNvPicPr/>
          <p:nvPr/>
        </p:nvPicPr>
        <p:blipFill>
          <a:blip r:embed="rId4"/>
          <a:stretch/>
        </p:blipFill>
        <p:spPr>
          <a:xfrm>
            <a:off x="7308720" y="2276640"/>
            <a:ext cx="575640" cy="559800"/>
          </a:xfrm>
          <a:prstGeom prst="rect">
            <a:avLst/>
          </a:prstGeom>
          <a:ln>
            <a:noFill/>
          </a:ln>
        </p:spPr>
      </p:pic>
      <p:pic>
        <p:nvPicPr>
          <p:cNvPr id="330" name="Picture 12"/>
          <p:cNvPicPr/>
          <p:nvPr/>
        </p:nvPicPr>
        <p:blipFill>
          <a:blip r:embed="rId4"/>
          <a:stretch/>
        </p:blipFill>
        <p:spPr>
          <a:xfrm>
            <a:off x="7380360" y="4797360"/>
            <a:ext cx="575640" cy="559800"/>
          </a:xfrm>
          <a:prstGeom prst="rect">
            <a:avLst/>
          </a:prstGeom>
          <a:ln>
            <a:noFill/>
          </a:ln>
        </p:spPr>
      </p:pic>
      <p:sp>
        <p:nvSpPr>
          <p:cNvPr id="331" name="CustomShape 8"/>
          <p:cNvSpPr/>
          <p:nvPr/>
        </p:nvSpPr>
        <p:spPr>
          <a:xfrm>
            <a:off x="6948360" y="4709880"/>
            <a:ext cx="1510560" cy="472320"/>
          </a:xfrm>
          <a:prstGeom prst="rect">
            <a:avLst/>
          </a:prstGeom>
          <a:solidFill>
            <a:srgbClr val="FF0000"/>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80000"/>
              </a:lnSpc>
            </a:pPr>
            <a:r>
              <a:rPr lang="de-DE" sz="1400" b="0" strike="noStrike" spc="-1">
                <a:solidFill>
                  <a:srgbClr val="FFFFFF"/>
                </a:solidFill>
                <a:uFill>
                  <a:solidFill>
                    <a:srgbClr val="FFFFFF"/>
                  </a:solidFill>
                </a:uFill>
                <a:latin typeface="Arial"/>
                <a:ea typeface="ＭＳ Ｐゴシック"/>
              </a:rPr>
              <a:t>Schwierige Gedanken</a:t>
            </a:r>
            <a:endParaRPr lang="de-DE" sz="1800" b="0" strike="noStrike" spc="-1">
              <a:solidFill>
                <a:srgbClr val="000000"/>
              </a:solidFill>
              <a:uFill>
                <a:solidFill>
                  <a:srgbClr val="FFFFFF"/>
                </a:solidFill>
              </a:uFill>
              <a:latin typeface="Arial"/>
            </a:endParaRPr>
          </a:p>
        </p:txBody>
      </p:sp>
      <p:sp>
        <p:nvSpPr>
          <p:cNvPr id="332" name="CustomShape 9"/>
          <p:cNvSpPr/>
          <p:nvPr/>
        </p:nvSpPr>
        <p:spPr>
          <a:xfrm>
            <a:off x="6804248" y="5157192"/>
            <a:ext cx="827280" cy="302040"/>
          </a:xfrm>
          <a:prstGeom prst="rect">
            <a:avLst/>
          </a:prstGeom>
          <a:solidFill>
            <a:srgbClr val="FF0000"/>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80000"/>
              </a:lnSpc>
            </a:pPr>
            <a:r>
              <a:rPr lang="de-DE" sz="1400" b="0" strike="noStrike" spc="-1">
                <a:solidFill>
                  <a:srgbClr val="FFFFFF"/>
                </a:solidFill>
                <a:uFill>
                  <a:solidFill>
                    <a:srgbClr val="FFFFFF"/>
                  </a:solidFill>
                </a:uFill>
                <a:latin typeface="Arial"/>
                <a:ea typeface="ＭＳ Ｐゴシック"/>
              </a:rPr>
              <a:t>Sorgen!</a:t>
            </a:r>
            <a:endParaRPr lang="de-DE" sz="1800" b="0" strike="noStrike" spc="-1">
              <a:solidFill>
                <a:srgbClr val="000000"/>
              </a:solidFill>
              <a:uFill>
                <a:solidFill>
                  <a:srgbClr val="FFFFFF"/>
                </a:solidFill>
              </a:uFill>
              <a:latin typeface="Arial"/>
            </a:endParaRPr>
          </a:p>
        </p:txBody>
      </p:sp>
      <p:sp>
        <p:nvSpPr>
          <p:cNvPr id="333" name="CustomShape 10"/>
          <p:cNvSpPr/>
          <p:nvPr/>
        </p:nvSpPr>
        <p:spPr>
          <a:xfrm>
            <a:off x="7956376" y="5157192"/>
            <a:ext cx="827280" cy="302040"/>
          </a:xfrm>
          <a:prstGeom prst="rect">
            <a:avLst/>
          </a:prstGeom>
          <a:solidFill>
            <a:srgbClr val="FF0000"/>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80000"/>
              </a:lnSpc>
            </a:pPr>
            <a:r>
              <a:rPr lang="de-DE" sz="1400" b="0" strike="noStrike" spc="-1">
                <a:solidFill>
                  <a:srgbClr val="FFFFFF"/>
                </a:solidFill>
                <a:uFill>
                  <a:solidFill>
                    <a:srgbClr val="FFFFFF"/>
                  </a:solidFill>
                </a:uFill>
                <a:latin typeface="Arial"/>
                <a:ea typeface="ＭＳ Ｐゴシック"/>
              </a:rPr>
              <a:t>Ängste!</a:t>
            </a:r>
            <a:endParaRPr lang="de-DE" sz="1800" b="0" strike="noStrike" spc="-1">
              <a:solidFill>
                <a:srgbClr val="000000"/>
              </a:solidFill>
              <a:uFill>
                <a:solidFill>
                  <a:srgbClr val="FFFFFF"/>
                </a:solidFill>
              </a:uFill>
              <a:latin typeface="Arial"/>
            </a:endParaRPr>
          </a:p>
        </p:txBody>
      </p:sp>
      <p:sp>
        <p:nvSpPr>
          <p:cNvPr id="334" name="CustomShape 11"/>
          <p:cNvSpPr/>
          <p:nvPr/>
        </p:nvSpPr>
        <p:spPr>
          <a:xfrm>
            <a:off x="6660232" y="5517232"/>
            <a:ext cx="719280" cy="302040"/>
          </a:xfrm>
          <a:prstGeom prst="rect">
            <a:avLst/>
          </a:prstGeom>
          <a:solidFill>
            <a:srgbClr val="FF0000"/>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80000"/>
              </a:lnSpc>
            </a:pPr>
            <a:r>
              <a:rPr lang="de-DE" sz="1400" b="0" strike="noStrike" spc="-1">
                <a:solidFill>
                  <a:srgbClr val="FFFFFF"/>
                </a:solidFill>
                <a:uFill>
                  <a:solidFill>
                    <a:srgbClr val="FFFFFF"/>
                  </a:solidFill>
                </a:uFill>
                <a:latin typeface="Arial"/>
                <a:ea typeface="ＭＳ Ｐゴシック"/>
              </a:rPr>
              <a:t>Wut!</a:t>
            </a:r>
            <a:endParaRPr lang="de-DE" sz="1800" b="0" strike="noStrike" spc="-1">
              <a:solidFill>
                <a:srgbClr val="000000"/>
              </a:solidFill>
              <a:uFill>
                <a:solidFill>
                  <a:srgbClr val="FFFFFF"/>
                </a:solidFill>
              </a:uFill>
              <a:latin typeface="Arial"/>
            </a:endParaRPr>
          </a:p>
        </p:txBody>
      </p:sp>
      <p:sp>
        <p:nvSpPr>
          <p:cNvPr id="335" name="CustomShape 12"/>
          <p:cNvSpPr/>
          <p:nvPr/>
        </p:nvSpPr>
        <p:spPr>
          <a:xfrm>
            <a:off x="7829784" y="5575232"/>
            <a:ext cx="1278720" cy="302040"/>
          </a:xfrm>
          <a:prstGeom prst="rect">
            <a:avLst/>
          </a:prstGeom>
          <a:solidFill>
            <a:srgbClr val="FF0000"/>
          </a:solid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80000"/>
              </a:lnSpc>
            </a:pPr>
            <a:r>
              <a:rPr lang="de-DE" sz="1400" b="0" strike="noStrike" spc="-1">
                <a:solidFill>
                  <a:srgbClr val="FFFFFF"/>
                </a:solidFill>
                <a:uFill>
                  <a:solidFill>
                    <a:srgbClr val="FFFFFF"/>
                  </a:solidFill>
                </a:uFill>
                <a:latin typeface="Arial"/>
                <a:ea typeface="ＭＳ Ｐゴシック"/>
              </a:rPr>
              <a:t>Unsicherheit!</a:t>
            </a:r>
            <a:endParaRPr lang="de-DE" sz="1800" b="0" strike="noStrike" spc="-1">
              <a:solidFill>
                <a:srgbClr val="000000"/>
              </a:solidFill>
              <a:uFill>
                <a:solidFill>
                  <a:srgbClr val="FFFFFF"/>
                </a:solidFill>
              </a:uFill>
              <a:latin typeface="Arial"/>
            </a:endParaRPr>
          </a:p>
        </p:txBody>
      </p:sp>
      <p:sp>
        <p:nvSpPr>
          <p:cNvPr id="336" name="CustomShape 13"/>
          <p:cNvSpPr/>
          <p:nvPr/>
        </p:nvSpPr>
        <p:spPr>
          <a:xfrm>
            <a:off x="6227640" y="359640"/>
            <a:ext cx="2915640" cy="554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600" b="1" strike="noStrike" spc="-1" dirty="0">
                <a:solidFill>
                  <a:srgbClr val="31859C"/>
                </a:solidFill>
                <a:uFill>
                  <a:solidFill>
                    <a:srgbClr val="FFFFFF"/>
                  </a:solidFill>
                </a:uFill>
                <a:latin typeface="Arial"/>
                <a:ea typeface="ＭＳ Ｐゴシック"/>
              </a:rPr>
              <a:t>Das bedeutsame Leben</a:t>
            </a:r>
            <a:endParaRPr lang="de-DE" sz="1800" b="0" strike="noStrike" spc="-1" dirty="0">
              <a:solidFill>
                <a:srgbClr val="000000"/>
              </a:solidFill>
              <a:uFill>
                <a:solidFill>
                  <a:srgbClr val="FFFFFF"/>
                </a:solidFill>
              </a:uFill>
              <a:latin typeface="Arial"/>
            </a:endParaRPr>
          </a:p>
        </p:txBody>
      </p:sp>
      <p:sp>
        <p:nvSpPr>
          <p:cNvPr id="337" name="CustomShape 14"/>
          <p:cNvSpPr/>
          <p:nvPr/>
        </p:nvSpPr>
        <p:spPr>
          <a:xfrm>
            <a:off x="4932040" y="4365104"/>
            <a:ext cx="2231280" cy="3168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600" b="1" strike="noStrike" spc="-1">
                <a:solidFill>
                  <a:srgbClr val="FF0000"/>
                </a:solidFill>
                <a:uFill>
                  <a:solidFill>
                    <a:srgbClr val="FFFFFF"/>
                  </a:solidFill>
                </a:uFill>
                <a:latin typeface="Cambria"/>
                <a:ea typeface="DejaVu Sans"/>
              </a:rPr>
              <a:t>Gefühle und Gedanken</a:t>
            </a:r>
            <a:endParaRPr lang="de-DE" sz="1800" b="0" strike="noStrike" spc="-1">
              <a:solidFill>
                <a:srgbClr val="000000"/>
              </a:solidFill>
              <a:uFill>
                <a:solidFill>
                  <a:srgbClr val="FFFFFF"/>
                </a:solidFill>
              </a:uFill>
              <a:latin typeface="Arial"/>
            </a:endParaRPr>
          </a:p>
        </p:txBody>
      </p:sp>
      <p:pic>
        <p:nvPicPr>
          <p:cNvPr id="338" name="Picture 15"/>
          <p:cNvPicPr/>
          <p:nvPr/>
        </p:nvPicPr>
        <p:blipFill>
          <a:blip r:embed="rId4"/>
          <a:stretch/>
        </p:blipFill>
        <p:spPr>
          <a:xfrm>
            <a:off x="6227640" y="8240760"/>
            <a:ext cx="575640" cy="55980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20">
                                            <p:txEl>
                                              <p:pRg st="0" end="4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320">
                                            <p:txEl>
                                              <p:pRg st="95" end="9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323">
                                            <p:txEl>
                                              <p:pRg st="0" end="5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323">
                                            <p:txEl>
                                              <p:pRg st="143" end="143"/>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319"/>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336"/>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324"/>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329"/>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328"/>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327"/>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333"/>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332"/>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331"/>
                                        </p:tgtEl>
                                        <p:attrNameLst>
                                          <p:attrName>style.visibility</p:attrName>
                                        </p:attrNameLst>
                                      </p:cBhvr>
                                      <p:to>
                                        <p:strVal val="visible"/>
                                      </p:to>
                                    </p:set>
                                  </p:childTnLst>
                                </p:cTn>
                              </p:par>
                              <p:par>
                                <p:cTn id="39" presetID="1" presetClass="entr" fill="hold" nodeType="withEffect">
                                  <p:stCondLst>
                                    <p:cond delay="0"/>
                                  </p:stCondLst>
                                  <p:childTnLst>
                                    <p:set>
                                      <p:cBhvr>
                                        <p:cTn id="40" dur="1" fill="hold">
                                          <p:stCondLst>
                                            <p:cond delay="0"/>
                                          </p:stCondLst>
                                        </p:cTn>
                                        <p:tgtEl>
                                          <p:spTgt spid="330"/>
                                        </p:tgtEl>
                                        <p:attrNameLst>
                                          <p:attrName>style.visibility</p:attrName>
                                        </p:attrNameLst>
                                      </p:cBhvr>
                                      <p:to>
                                        <p:strVal val="visible"/>
                                      </p:to>
                                    </p:set>
                                  </p:childTnLst>
                                </p:cTn>
                              </p:par>
                              <p:par>
                                <p:cTn id="41" presetID="1" presetClass="entr" fill="hold" nodeType="withEffect">
                                  <p:stCondLst>
                                    <p:cond delay="0"/>
                                  </p:stCondLst>
                                  <p:childTnLst>
                                    <p:set>
                                      <p:cBhvr>
                                        <p:cTn id="42" dur="1" fill="hold">
                                          <p:stCondLst>
                                            <p:cond delay="0"/>
                                          </p:stCondLst>
                                        </p:cTn>
                                        <p:tgtEl>
                                          <p:spTgt spid="334"/>
                                        </p:tgtEl>
                                        <p:attrNameLst>
                                          <p:attrName>style.visibility</p:attrName>
                                        </p:attrNameLst>
                                      </p:cBhvr>
                                      <p:to>
                                        <p:strVal val="visible"/>
                                      </p:to>
                                    </p:set>
                                  </p:childTnLst>
                                </p:cTn>
                              </p:par>
                              <p:par>
                                <p:cTn id="43" presetID="1" presetClass="entr" fill="hold" nodeType="withEffect">
                                  <p:stCondLst>
                                    <p:cond delay="0"/>
                                  </p:stCondLst>
                                  <p:childTnLst>
                                    <p:set>
                                      <p:cBhvr>
                                        <p:cTn id="44" dur="1" fill="hold">
                                          <p:stCondLst>
                                            <p:cond delay="0"/>
                                          </p:stCondLst>
                                        </p:cTn>
                                        <p:tgtEl>
                                          <p:spTgt spid="326"/>
                                        </p:tgtEl>
                                        <p:attrNameLst>
                                          <p:attrName>style.visibility</p:attrName>
                                        </p:attrNameLst>
                                      </p:cBhvr>
                                      <p:to>
                                        <p:strVal val="visible"/>
                                      </p:to>
                                    </p:set>
                                  </p:childTnLst>
                                </p:cTn>
                              </p:par>
                              <p:par>
                                <p:cTn id="45" presetID="1" presetClass="entr" fill="hold" nodeType="withEffect">
                                  <p:stCondLst>
                                    <p:cond delay="0"/>
                                  </p:stCondLst>
                                  <p:childTnLst>
                                    <p:set>
                                      <p:cBhvr>
                                        <p:cTn id="46" dur="1" fill="hold">
                                          <p:stCondLst>
                                            <p:cond delay="0"/>
                                          </p:stCondLst>
                                        </p:cTn>
                                        <p:tgtEl>
                                          <p:spTgt spid="335"/>
                                        </p:tgtEl>
                                        <p:attrNameLst>
                                          <p:attrName>style.visibility</p:attrName>
                                        </p:attrNameLst>
                                      </p:cBhvr>
                                      <p:to>
                                        <p:strVal val="visible"/>
                                      </p:to>
                                    </p:set>
                                  </p:childTnLst>
                                </p:cTn>
                              </p:par>
                              <p:par>
                                <p:cTn id="47" presetID="1" presetClass="entr" fill="hold" nodeType="withEffect">
                                  <p:stCondLst>
                                    <p:cond delay="0"/>
                                  </p:stCondLst>
                                  <p:childTnLst>
                                    <p:set>
                                      <p:cBhvr>
                                        <p:cTn id="48" dur="1" fill="hold">
                                          <p:stCondLst>
                                            <p:cond delay="0"/>
                                          </p:stCondLst>
                                        </p:cTn>
                                        <p:tgtEl>
                                          <p:spTgt spid="325"/>
                                        </p:tgtEl>
                                        <p:attrNameLst>
                                          <p:attrName>style.visibility</p:attrName>
                                        </p:attrNameLst>
                                      </p:cBhvr>
                                      <p:to>
                                        <p:strVal val="visible"/>
                                      </p:to>
                                    </p:set>
                                  </p:childTnLst>
                                </p:cTn>
                              </p:par>
                              <p:par>
                                <p:cTn id="49" presetID="1" presetClass="entr" fill="hold" nodeType="withEffect">
                                  <p:stCondLst>
                                    <p:cond delay="0"/>
                                  </p:stCondLst>
                                  <p:childTnLst>
                                    <p:set>
                                      <p:cBhvr>
                                        <p:cTn id="50" dur="1" fill="hold">
                                          <p:stCondLst>
                                            <p:cond delay="0"/>
                                          </p:stCondLst>
                                        </p:cTn>
                                        <p:tgtEl>
                                          <p:spTgt spid="337"/>
                                        </p:tgtEl>
                                        <p:attrNameLst>
                                          <p:attrName>style.visibility</p:attrName>
                                        </p:attrNameLst>
                                      </p:cBhvr>
                                      <p:to>
                                        <p:strVal val="visible"/>
                                      </p:to>
                                    </p:set>
                                  </p:childTnLst>
                                </p:cTn>
                              </p:par>
                              <p:par>
                                <p:cTn id="51" presetID="1" presetClass="entr" fill="hold" nodeType="withEffect">
                                  <p:stCondLst>
                                    <p:cond delay="0"/>
                                  </p:stCondLst>
                                  <p:childTnLst>
                                    <p:set>
                                      <p:cBhvr>
                                        <p:cTn id="52"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340" name="Bildobjekt 6"/>
          <p:cNvPicPr/>
          <p:nvPr/>
        </p:nvPicPr>
        <p:blipFill>
          <a:blip r:embed="rId2"/>
          <a:stretch/>
        </p:blipFill>
        <p:spPr>
          <a:xfrm>
            <a:off x="816120" y="6310440"/>
            <a:ext cx="2424960" cy="266040"/>
          </a:xfrm>
          <a:prstGeom prst="rect">
            <a:avLst/>
          </a:prstGeom>
          <a:ln>
            <a:noFill/>
          </a:ln>
        </p:spPr>
      </p:pic>
      <p:pic>
        <p:nvPicPr>
          <p:cNvPr id="341" name="Picture 2"/>
          <p:cNvPicPr/>
          <p:nvPr/>
        </p:nvPicPr>
        <p:blipFill>
          <a:blip r:embed="rId3"/>
          <a:stretch/>
        </p:blipFill>
        <p:spPr>
          <a:xfrm>
            <a:off x="0" y="0"/>
            <a:ext cx="9143280" cy="6857280"/>
          </a:xfrm>
          <a:prstGeom prst="rect">
            <a:avLst/>
          </a:prstGeom>
          <a:ln w="38160">
            <a:solidFill>
              <a:srgbClr val="4D4D4D"/>
            </a:solidFill>
            <a:miter/>
          </a:ln>
        </p:spPr>
      </p:pic>
      <p:sp>
        <p:nvSpPr>
          <p:cNvPr id="342" name="CustomShape 2"/>
          <p:cNvSpPr/>
          <p:nvPr/>
        </p:nvSpPr>
        <p:spPr>
          <a:xfrm>
            <a:off x="192240" y="0"/>
            <a:ext cx="8843400" cy="1281960"/>
          </a:xfrm>
          <a:prstGeom prst="rect">
            <a:avLst/>
          </a:prstGeom>
          <a:solidFill>
            <a:srgbClr val="FCFCFC">
              <a:alpha val="84000"/>
            </a:srgbClr>
          </a:solidFill>
          <a:ln>
            <a:noFill/>
          </a:ln>
          <a:effectLst>
            <a:softEdge rad="127000"/>
          </a:effectLst>
        </p:spPr>
        <p:style>
          <a:lnRef idx="0">
            <a:scrgbClr r="0" g="0" b="0"/>
          </a:lnRef>
          <a:fillRef idx="0">
            <a:scrgbClr r="0" g="0" b="0"/>
          </a:fillRef>
          <a:effectRef idx="0">
            <a:scrgbClr r="0" g="0" b="0"/>
          </a:effectRef>
          <a:fontRef idx="minor"/>
        </p:style>
      </p:sp>
      <p:sp>
        <p:nvSpPr>
          <p:cNvPr id="343"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33</a:t>
            </a:r>
            <a:endParaRPr lang="de-DE" sz="1800" b="0" strike="noStrike" spc="-1">
              <a:solidFill>
                <a:srgbClr val="000000"/>
              </a:solidFill>
              <a:uFill>
                <a:solidFill>
                  <a:srgbClr val="FFFFFF"/>
                </a:solidFill>
              </a:uFill>
              <a:latin typeface="Arial"/>
            </a:endParaRPr>
          </a:p>
        </p:txBody>
      </p:sp>
      <p:sp>
        <p:nvSpPr>
          <p:cNvPr id="344" name="CustomShape 4"/>
          <p:cNvSpPr/>
          <p:nvPr/>
        </p:nvSpPr>
        <p:spPr>
          <a:xfrm>
            <a:off x="192240" y="252360"/>
            <a:ext cx="8174880" cy="1029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600" b="1" strike="noStrike" spc="-1">
                <a:solidFill>
                  <a:srgbClr val="31859C"/>
                </a:solidFill>
                <a:uFill>
                  <a:solidFill>
                    <a:srgbClr val="FFFFFF"/>
                  </a:solidFill>
                </a:uFill>
                <a:latin typeface="Cambria"/>
                <a:ea typeface="ＭＳ Ｐゴシック"/>
              </a:rPr>
              <a:t>Es scheint als ob Ihre schwierigen Gedanken Sie daran hindern in die Richtung zu gehen die Sie gewählt haben. </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346" name="Bildobjekt 6"/>
          <p:cNvPicPr/>
          <p:nvPr/>
        </p:nvPicPr>
        <p:blipFill>
          <a:blip r:embed="rId2"/>
          <a:stretch/>
        </p:blipFill>
        <p:spPr>
          <a:xfrm>
            <a:off x="816120" y="6310440"/>
            <a:ext cx="2424960" cy="266040"/>
          </a:xfrm>
          <a:prstGeom prst="rect">
            <a:avLst/>
          </a:prstGeom>
          <a:ln>
            <a:noFill/>
          </a:ln>
        </p:spPr>
      </p:pic>
      <p:pic>
        <p:nvPicPr>
          <p:cNvPr id="347" name="Picture 2"/>
          <p:cNvPicPr/>
          <p:nvPr/>
        </p:nvPicPr>
        <p:blipFill>
          <a:blip r:embed="rId3"/>
          <a:stretch/>
        </p:blipFill>
        <p:spPr>
          <a:xfrm>
            <a:off x="0" y="0"/>
            <a:ext cx="9143280" cy="6857280"/>
          </a:xfrm>
          <a:prstGeom prst="rect">
            <a:avLst/>
          </a:prstGeom>
          <a:ln w="28440">
            <a:solidFill>
              <a:srgbClr val="454545"/>
            </a:solidFill>
            <a:miter/>
          </a:ln>
        </p:spPr>
      </p:pic>
      <p:sp>
        <p:nvSpPr>
          <p:cNvPr id="348"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34</a:t>
            </a:r>
            <a:endParaRPr lang="de-DE" sz="1800" b="0" strike="noStrike" spc="-1">
              <a:solidFill>
                <a:srgbClr val="000000"/>
              </a:solidFill>
              <a:uFill>
                <a:solidFill>
                  <a:srgbClr val="FFFFFF"/>
                </a:solidFill>
              </a:uFill>
              <a:latin typeface="Arial"/>
            </a:endParaRPr>
          </a:p>
        </p:txBody>
      </p:sp>
      <p:sp>
        <p:nvSpPr>
          <p:cNvPr id="349" name="CustomShape 3"/>
          <p:cNvSpPr/>
          <p:nvPr/>
        </p:nvSpPr>
        <p:spPr>
          <a:xfrm>
            <a:off x="164160" y="126360"/>
            <a:ext cx="8843400" cy="1483560"/>
          </a:xfrm>
          <a:prstGeom prst="rect">
            <a:avLst/>
          </a:prstGeom>
          <a:solidFill>
            <a:srgbClr val="FCFCFC">
              <a:alpha val="84000"/>
            </a:srgbClr>
          </a:solidFill>
          <a:ln>
            <a:noFill/>
          </a:ln>
          <a:effectLst>
            <a:softEdge rad="127000"/>
          </a:effectLst>
        </p:spPr>
        <p:style>
          <a:lnRef idx="0">
            <a:scrgbClr r="0" g="0" b="0"/>
          </a:lnRef>
          <a:fillRef idx="0">
            <a:scrgbClr r="0" g="0" b="0"/>
          </a:fillRef>
          <a:effectRef idx="0">
            <a:scrgbClr r="0" g="0" b="0"/>
          </a:effectRef>
          <a:fontRef idx="minor"/>
        </p:style>
      </p:sp>
      <p:sp>
        <p:nvSpPr>
          <p:cNvPr id="350" name="CustomShape 4"/>
          <p:cNvSpPr/>
          <p:nvPr/>
        </p:nvSpPr>
        <p:spPr>
          <a:xfrm>
            <a:off x="348120" y="252360"/>
            <a:ext cx="8446680" cy="11977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600" b="1" strike="noStrike" spc="-1">
                <a:solidFill>
                  <a:srgbClr val="31859C"/>
                </a:solidFill>
                <a:uFill>
                  <a:solidFill>
                    <a:srgbClr val="FFFFFF"/>
                  </a:solidFill>
                </a:uFill>
                <a:latin typeface="Cambria"/>
                <a:ea typeface="ＭＳ Ｐゴシック"/>
              </a:rPr>
              <a:t>Aber: Diese schwierigen Gedanken sind nur bei der Fahrt dabei. Sie tauchen auf und sagen “Fahr rechts!” aber Sie haben immer noch die Wahl links abzubiegen. </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352" name="Bildobjekt 6"/>
          <p:cNvPicPr/>
          <p:nvPr/>
        </p:nvPicPr>
        <p:blipFill>
          <a:blip r:embed="rId2"/>
          <a:stretch/>
        </p:blipFill>
        <p:spPr>
          <a:xfrm>
            <a:off x="816120" y="6310440"/>
            <a:ext cx="2424960" cy="266040"/>
          </a:xfrm>
          <a:prstGeom prst="rect">
            <a:avLst/>
          </a:prstGeom>
          <a:ln>
            <a:noFill/>
          </a:ln>
        </p:spPr>
      </p:pic>
      <p:pic>
        <p:nvPicPr>
          <p:cNvPr id="353" name="Bildobjekt 4"/>
          <p:cNvPicPr/>
          <p:nvPr/>
        </p:nvPicPr>
        <p:blipFill>
          <a:blip r:embed="rId3"/>
          <a:srcRect l="10581" t="6389" r="11236" b="5728"/>
          <a:stretch/>
        </p:blipFill>
        <p:spPr>
          <a:xfrm>
            <a:off x="0" y="0"/>
            <a:ext cx="9143280" cy="6857280"/>
          </a:xfrm>
          <a:prstGeom prst="rect">
            <a:avLst/>
          </a:prstGeom>
          <a:ln>
            <a:noFill/>
          </a:ln>
        </p:spPr>
      </p:pic>
      <p:pic>
        <p:nvPicPr>
          <p:cNvPr id="354" name="Bildobjekt 6"/>
          <p:cNvPicPr/>
          <p:nvPr/>
        </p:nvPicPr>
        <p:blipFill>
          <a:blip r:embed="rId2"/>
          <a:stretch/>
        </p:blipFill>
        <p:spPr>
          <a:xfrm>
            <a:off x="816120" y="6310440"/>
            <a:ext cx="2424960" cy="266040"/>
          </a:xfrm>
          <a:prstGeom prst="rect">
            <a:avLst/>
          </a:prstGeom>
          <a:ln>
            <a:noFill/>
          </a:ln>
        </p:spPr>
      </p:pic>
      <p:sp>
        <p:nvSpPr>
          <p:cNvPr id="355" name="CustomShape 2"/>
          <p:cNvSpPr/>
          <p:nvPr/>
        </p:nvSpPr>
        <p:spPr>
          <a:xfrm>
            <a:off x="504720" y="94680"/>
            <a:ext cx="8338320" cy="12243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2600" b="1" strike="noStrike" spc="-1" dirty="0">
                <a:solidFill>
                  <a:srgbClr val="31859C"/>
                </a:solidFill>
                <a:uFill>
                  <a:solidFill>
                    <a:srgbClr val="FFFFFF"/>
                  </a:solidFill>
                </a:uFill>
                <a:latin typeface="Cambria"/>
                <a:ea typeface="ＭＳ Ｐゴシック"/>
              </a:rPr>
              <a:t>Nehmen Sie Ihre schwierigen Gedanken und Gefühle leicht </a:t>
            </a:r>
            <a:r>
              <a:rPr lang="de-DE" sz="2600" b="1" strike="noStrike" spc="-1" dirty="0" smtClean="0">
                <a:solidFill>
                  <a:srgbClr val="31859C"/>
                </a:solidFill>
                <a:uFill>
                  <a:solidFill>
                    <a:srgbClr val="FFFFFF"/>
                  </a:solidFill>
                </a:uFill>
                <a:latin typeface="Cambria"/>
                <a:ea typeface="ＭＳ Ｐゴシック"/>
              </a:rPr>
              <a:t>			und unternehmen </a:t>
            </a:r>
            <a:r>
              <a:rPr lang="de-DE" sz="2600" b="1" strike="noStrike" spc="-1" dirty="0">
                <a:solidFill>
                  <a:srgbClr val="31859C"/>
                </a:solidFill>
                <a:uFill>
                  <a:solidFill>
                    <a:srgbClr val="FFFFFF"/>
                  </a:solidFill>
                </a:uFill>
                <a:latin typeface="Cambria"/>
                <a:ea typeface="ＭＳ Ｐゴシック"/>
              </a:rPr>
              <a:t>Sie Schritte in die</a:t>
            </a:r>
            <a:r>
              <a:rPr lang="de-DE" sz="2600" b="1" strike="noStrike" spc="-1" dirty="0" smtClean="0">
                <a:solidFill>
                  <a:srgbClr val="31859C"/>
                </a:solidFill>
                <a:uFill>
                  <a:solidFill>
                    <a:srgbClr val="FFFFFF"/>
                  </a:solidFill>
                </a:uFill>
                <a:latin typeface="Cambria"/>
                <a:ea typeface="ＭＳ Ｐゴシック"/>
              </a:rPr>
              <a:t> </a:t>
            </a:r>
            <a:r>
              <a:rPr lang="de-DE" spc="-1" dirty="0" smtClean="0">
                <a:solidFill>
                  <a:srgbClr val="000000"/>
                </a:solidFill>
                <a:uFill>
                  <a:solidFill>
                    <a:srgbClr val="FFFFFF"/>
                  </a:solidFill>
                </a:uFill>
                <a:latin typeface="Arial"/>
              </a:rPr>
              <a:t>							</a:t>
            </a:r>
            <a:r>
              <a:rPr lang="de-DE" sz="2600" b="1" strike="noStrike" spc="-1" dirty="0" smtClean="0">
                <a:solidFill>
                  <a:srgbClr val="31859C"/>
                </a:solidFill>
                <a:uFill>
                  <a:solidFill>
                    <a:srgbClr val="FFFFFF"/>
                  </a:solidFill>
                </a:uFill>
                <a:latin typeface="Cambria"/>
                <a:ea typeface="ＭＳ Ｐゴシック"/>
              </a:rPr>
              <a:t>Richtung </a:t>
            </a:r>
            <a:r>
              <a:rPr lang="de-DE" sz="2600" b="1" strike="noStrike" spc="-1" dirty="0">
                <a:solidFill>
                  <a:srgbClr val="31859C"/>
                </a:solidFill>
                <a:uFill>
                  <a:solidFill>
                    <a:srgbClr val="FFFFFF"/>
                  </a:solidFill>
                </a:uFill>
                <a:latin typeface="Cambria"/>
                <a:ea typeface="ＭＳ Ｐゴシック"/>
              </a:rPr>
              <a:t>die Ihnen wichtig ist. </a:t>
            </a:r>
            <a:endParaRPr lang="de-DE" sz="1800" b="0" strike="noStrike" spc="-1" dirty="0">
              <a:solidFill>
                <a:srgbClr val="000000"/>
              </a:solidFill>
              <a:uFill>
                <a:solidFill>
                  <a:srgbClr val="FFFFFF"/>
                </a:solidFill>
              </a:uFill>
              <a:latin typeface="Arial"/>
            </a:endParaRPr>
          </a:p>
        </p:txBody>
      </p:sp>
      <p:sp>
        <p:nvSpPr>
          <p:cNvPr id="356"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35</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Bildobjekt 6"/>
          <p:cNvPicPr/>
          <p:nvPr/>
        </p:nvPicPr>
        <p:blipFill>
          <a:blip r:embed="rId2"/>
          <a:stretch/>
        </p:blipFill>
        <p:spPr>
          <a:xfrm>
            <a:off x="816120" y="6310440"/>
            <a:ext cx="2424960" cy="266040"/>
          </a:xfrm>
          <a:prstGeom prst="rect">
            <a:avLst/>
          </a:prstGeom>
          <a:ln>
            <a:noFill/>
          </a:ln>
        </p:spPr>
      </p:pic>
      <p:sp>
        <p:nvSpPr>
          <p:cNvPr id="61" name="CustomShape 1"/>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BCF51D56-419C-409D-A59D-302C8FEFED34}" type="slidenum">
              <a:rPr lang="de-DE" sz="1600" b="0" i="1" strike="noStrike" spc="-1">
                <a:solidFill>
                  <a:srgbClr val="31859C"/>
                </a:solidFill>
                <a:uFill>
                  <a:solidFill>
                    <a:srgbClr val="FFFFFF"/>
                  </a:solidFill>
                </a:uFill>
                <a:latin typeface="Cambria"/>
                <a:ea typeface="ＭＳ Ｐゴシック"/>
              </a:rPr>
              <a:pPr algn="r">
                <a:lnSpc>
                  <a:spcPct val="100000"/>
                </a:lnSpc>
              </a:pPr>
              <a:t>4</a:t>
            </a:fld>
            <a:r>
              <a:rPr lang="de-DE" sz="1600" b="0" i="1" strike="noStrike" spc="-1">
                <a:solidFill>
                  <a:srgbClr val="31859C"/>
                </a:solidFill>
                <a:uFill>
                  <a:solidFill>
                    <a:srgbClr val="FFFFFF"/>
                  </a:solidFill>
                </a:uFill>
                <a:latin typeface="Cambria"/>
                <a:ea typeface="ＭＳ Ｐゴシック"/>
              </a:rPr>
              <a:t>:1</a:t>
            </a:r>
            <a:endParaRPr lang="de-DE" sz="1800" b="0" strike="noStrike" spc="-1">
              <a:solidFill>
                <a:srgbClr val="000000"/>
              </a:solidFill>
              <a:uFill>
                <a:solidFill>
                  <a:srgbClr val="FFFFFF"/>
                </a:solidFill>
              </a:uFill>
              <a:latin typeface="Arial"/>
            </a:endParaRPr>
          </a:p>
        </p:txBody>
      </p:sp>
      <p:sp>
        <p:nvSpPr>
          <p:cNvPr id="62" name="CustomShape 2"/>
          <p:cNvSpPr/>
          <p:nvPr/>
        </p:nvSpPr>
        <p:spPr>
          <a:xfrm>
            <a:off x="806400" y="4343400"/>
            <a:ext cx="8228880" cy="1186560"/>
          </a:xfrm>
          <a:prstGeom prst="rect">
            <a:avLst/>
          </a:prstGeom>
          <a:noFill/>
          <a:ln>
            <a:noFill/>
          </a:ln>
        </p:spPr>
        <p:style>
          <a:lnRef idx="0">
            <a:scrgbClr r="0" g="0" b="0"/>
          </a:lnRef>
          <a:fillRef idx="0">
            <a:scrgbClr r="0" g="0" b="0"/>
          </a:fillRef>
          <a:effectRef idx="0">
            <a:scrgbClr r="0" g="0" b="0"/>
          </a:effectRef>
          <a:fontRef idx="minor"/>
        </p:style>
      </p:sp>
      <p:sp>
        <p:nvSpPr>
          <p:cNvPr id="63" name="CustomShape 3"/>
          <p:cNvSpPr/>
          <p:nvPr/>
        </p:nvSpPr>
        <p:spPr>
          <a:xfrm>
            <a:off x="230760" y="1428840"/>
            <a:ext cx="8804520" cy="4432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800" b="1" strike="noStrike" spc="-1">
                <a:solidFill>
                  <a:srgbClr val="404040"/>
                </a:solidFill>
                <a:uFill>
                  <a:solidFill>
                    <a:srgbClr val="FFFFFF"/>
                  </a:solidFill>
                </a:uFill>
                <a:latin typeface="Cambria"/>
              </a:rPr>
              <a:t>1. Achtsamkeit								</a:t>
            </a:r>
            <a:r>
              <a:rPr lang="de-DE" sz="2800" b="1" strike="noStrike" spc="-1">
                <a:solidFill>
                  <a:srgbClr val="31859C"/>
                </a:solidFill>
                <a:uFill>
                  <a:solidFill>
                    <a:srgbClr val="FFFFFF"/>
                  </a:solidFill>
                </a:uFill>
                <a:latin typeface="Cambria"/>
              </a:rPr>
              <a:t>Max 8 + 5 Punkte</a:t>
            </a:r>
            <a:endParaRPr lang="de-DE" sz="1800" b="0" strike="noStrike" spc="-1">
              <a:solidFill>
                <a:srgbClr val="000000"/>
              </a:solidFill>
              <a:uFill>
                <a:solidFill>
                  <a:srgbClr val="FFFFFF"/>
                </a:solidFill>
              </a:uFill>
              <a:latin typeface="Arial"/>
            </a:endParaRPr>
          </a:p>
          <a:p>
            <a:pPr>
              <a:lnSpc>
                <a:spcPct val="100000"/>
              </a:lnSpc>
            </a:pPr>
            <a:r>
              <a:rPr lang="de-DE" sz="2400" b="0" strike="noStrike" spc="-1">
                <a:solidFill>
                  <a:srgbClr val="404040"/>
                </a:solidFill>
                <a:uFill>
                  <a:solidFill>
                    <a:srgbClr val="FFFFFF"/>
                  </a:solidFill>
                </a:uFill>
                <a:latin typeface="Cambria"/>
              </a:rPr>
              <a:t>a) Übung 1 oder 2 mindestens 4x/Woche. </a:t>
            </a:r>
            <a:endParaRPr lang="de-DE" sz="1800" b="0" strike="noStrike" spc="-1">
              <a:solidFill>
                <a:srgbClr val="000000"/>
              </a:solidFill>
              <a:uFill>
                <a:solidFill>
                  <a:srgbClr val="FFFFFF"/>
                </a:solidFill>
              </a:uFill>
              <a:latin typeface="Arial"/>
            </a:endParaRPr>
          </a:p>
          <a:p>
            <a:pPr>
              <a:lnSpc>
                <a:spcPct val="100000"/>
              </a:lnSpc>
            </a:pPr>
            <a:r>
              <a:rPr lang="de-DE" sz="2400" b="1" strike="noStrike" spc="-1">
                <a:solidFill>
                  <a:srgbClr val="31859C"/>
                </a:solidFill>
                <a:uFill>
                  <a:solidFill>
                    <a:srgbClr val="FFFFFF"/>
                  </a:solidFill>
                </a:uFill>
                <a:latin typeface="Cambria"/>
              </a:rPr>
              <a:t>Max 8 Punkte (4 Punkte/Woche)</a:t>
            </a:r>
            <a:endParaRPr lang="de-DE" sz="1800" b="0" strike="noStrike" spc="-1">
              <a:solidFill>
                <a:srgbClr val="000000"/>
              </a:solidFill>
              <a:uFill>
                <a:solidFill>
                  <a:srgbClr val="FFFFFF"/>
                </a:solidFill>
              </a:uFill>
              <a:latin typeface="Arial"/>
            </a:endParaRPr>
          </a:p>
          <a:p>
            <a:pPr>
              <a:lnSpc>
                <a:spcPct val="100000"/>
              </a:lnSpc>
            </a:pPr>
            <a:r>
              <a:rPr lang="de-DE" sz="2400" b="0" strike="noStrike" spc="-1">
                <a:solidFill>
                  <a:srgbClr val="404040"/>
                </a:solidFill>
                <a:uFill>
                  <a:solidFill>
                    <a:srgbClr val="FFFFFF"/>
                  </a:solidFill>
                </a:uFill>
                <a:latin typeface="Cambria"/>
              </a:rPr>
              <a:t>b) Eine Alltagstätigkeit achtsam durchführen.</a:t>
            </a:r>
            <a:endParaRPr lang="de-DE" sz="1800" b="0" strike="noStrike" spc="-1">
              <a:solidFill>
                <a:srgbClr val="000000"/>
              </a:solidFill>
              <a:uFill>
                <a:solidFill>
                  <a:srgbClr val="FFFFFF"/>
                </a:solidFill>
              </a:uFill>
              <a:latin typeface="Arial"/>
            </a:endParaRPr>
          </a:p>
          <a:p>
            <a:pPr>
              <a:lnSpc>
                <a:spcPct val="100000"/>
              </a:lnSpc>
            </a:pPr>
            <a:r>
              <a:rPr lang="de-DE" sz="2400" b="1" strike="noStrike" spc="-1">
                <a:solidFill>
                  <a:srgbClr val="31859C"/>
                </a:solidFill>
                <a:uFill>
                  <a:solidFill>
                    <a:srgbClr val="FFFFFF"/>
                  </a:solidFill>
                </a:uFill>
                <a:latin typeface="Cambria"/>
              </a:rPr>
              <a:t>Max 5 </a:t>
            </a:r>
            <a:r>
              <a:rPr lang="de-DE" sz="2400" b="1" strike="noStrike" spc="-1">
                <a:solidFill>
                  <a:srgbClr val="31859C"/>
                </a:solidFill>
                <a:uFill>
                  <a:solidFill>
                    <a:srgbClr val="FFFFFF"/>
                  </a:solidFill>
                </a:uFill>
                <a:latin typeface="Cambria"/>
                <a:ea typeface="ＭＳ Ｐゴシック"/>
              </a:rPr>
              <a:t>Punkte (wenn 5 Tage/Woche, 4 Punkte wenn 4x/Woche, etc.)</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pPr>
            <a:r>
              <a:rPr lang="de-DE" sz="2800" b="1" strike="noStrike" spc="-1">
                <a:solidFill>
                  <a:srgbClr val="404040"/>
                </a:solidFill>
                <a:uFill>
                  <a:solidFill>
                    <a:srgbClr val="FFFFFF"/>
                  </a:solidFill>
                </a:uFill>
                <a:latin typeface="Cambria"/>
                <a:ea typeface="ＭＳ Ｐゴシック"/>
              </a:rPr>
              <a:t>2. Akzeptanz							           </a:t>
            </a:r>
            <a:r>
              <a:rPr lang="de-DE" sz="2800" b="1" strike="noStrike" spc="-1">
                <a:solidFill>
                  <a:srgbClr val="31859C"/>
                </a:solidFill>
                <a:uFill>
                  <a:solidFill>
                    <a:srgbClr val="FFFFFF"/>
                  </a:solidFill>
                </a:uFill>
                <a:latin typeface="Cambria"/>
                <a:ea typeface="ＭＳ Ｐゴシック"/>
              </a:rPr>
              <a:t>Max 4 Punkte</a:t>
            </a:r>
            <a:endParaRPr lang="de-DE" sz="1800" b="0" strike="noStrike" spc="-1">
              <a:solidFill>
                <a:srgbClr val="000000"/>
              </a:solidFill>
              <a:uFill>
                <a:solidFill>
                  <a:srgbClr val="FFFFFF"/>
                </a:solidFill>
              </a:uFill>
              <a:latin typeface="Arial"/>
            </a:endParaRPr>
          </a:p>
          <a:p>
            <a:pPr marL="343080" indent="-342360">
              <a:lnSpc>
                <a:spcPct val="100000"/>
              </a:lnSpc>
            </a:pPr>
            <a:r>
              <a:rPr lang="de-DE" sz="2400" b="0" strike="noStrike" spc="-1">
                <a:solidFill>
                  <a:srgbClr val="404040"/>
                </a:solidFill>
                <a:uFill>
                  <a:solidFill>
                    <a:srgbClr val="FFFFFF"/>
                  </a:solidFill>
                </a:uFill>
                <a:latin typeface="Cambria"/>
                <a:ea typeface="ＭＳ Ｐゴシック"/>
              </a:rPr>
              <a:t>Was passiert wenn Sie hadern? Was passiert, wenn Sie akzeptieren?</a:t>
            </a:r>
            <a:endParaRPr lang="de-DE" sz="1800" b="0" strike="noStrike" spc="-1">
              <a:solidFill>
                <a:srgbClr val="000000"/>
              </a:solidFill>
              <a:uFill>
                <a:solidFill>
                  <a:srgbClr val="FFFFFF"/>
                </a:solidFill>
              </a:uFill>
              <a:latin typeface="Arial"/>
            </a:endParaRPr>
          </a:p>
          <a:p>
            <a:pPr marL="343080" indent="-342360">
              <a:lnSpc>
                <a:spcPct val="100000"/>
              </a:lnSpc>
            </a:pPr>
            <a:r>
              <a:rPr lang="de-DE" sz="2400" b="1" strike="noStrike" spc="-1">
                <a:solidFill>
                  <a:srgbClr val="31859C"/>
                </a:solidFill>
                <a:uFill>
                  <a:solidFill>
                    <a:srgbClr val="FFFFFF"/>
                  </a:solidFill>
                </a:uFill>
                <a:latin typeface="Cambria"/>
                <a:ea typeface="ＭＳ Ｐゴシック"/>
              </a:rPr>
              <a:t>Max 4 Punkte (2 Punkte/Woche)</a:t>
            </a:r>
            <a:endParaRPr lang="de-DE" sz="1800" b="0" strike="noStrike" spc="-1">
              <a:solidFill>
                <a:srgbClr val="000000"/>
              </a:solidFill>
              <a:uFill>
                <a:solidFill>
                  <a:srgbClr val="FFFFFF"/>
                </a:solidFill>
              </a:uFill>
              <a:latin typeface="Arial"/>
            </a:endParaRPr>
          </a:p>
          <a:p>
            <a:pPr marL="343080" indent="-342360">
              <a:lnSpc>
                <a:spcPct val="100000"/>
              </a:lnSpc>
            </a:pPr>
            <a:endParaRPr lang="de-DE" sz="1800" b="0" strike="noStrike" spc="-1">
              <a:solidFill>
                <a:srgbClr val="000000"/>
              </a:solidFill>
              <a:uFill>
                <a:solidFill>
                  <a:srgbClr val="FFFFFF"/>
                </a:solidFill>
              </a:uFill>
              <a:latin typeface="Arial"/>
            </a:endParaRPr>
          </a:p>
        </p:txBody>
      </p:sp>
      <p:sp>
        <p:nvSpPr>
          <p:cNvPr id="64" name="CustomShape 4"/>
          <p:cNvSpPr/>
          <p:nvPr/>
        </p:nvSpPr>
        <p:spPr>
          <a:xfrm>
            <a:off x="230760" y="480960"/>
            <a:ext cx="8228880" cy="6310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Wieviel haben Sie geübt?</a:t>
            </a:r>
            <a:endParaRPr lang="de-DE" sz="1800" b="0" strike="noStrike" spc="-1">
              <a:solidFill>
                <a:srgbClr val="000000"/>
              </a:solidFill>
              <a:uFill>
                <a:solidFill>
                  <a:srgbClr val="FFFFFF"/>
                </a:solidFill>
              </a:uFill>
              <a:latin typeface="Arial"/>
            </a:endParaRPr>
          </a:p>
        </p:txBody>
      </p:sp>
      <p:sp>
        <p:nvSpPr>
          <p:cNvPr id="65" name="CustomShape 5"/>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3">
                                            <p:txEl>
                                              <p:pRg st="0" end="39"/>
                                            </p:txEl>
                                          </p:spTgt>
                                        </p:tgtEl>
                                        <p:attrNameLst>
                                          <p:attrName>style.visibility</p:attrName>
                                        </p:attrNameLst>
                                      </p:cBhvr>
                                      <p:to>
                                        <p:strVal val="visible"/>
                                      </p:to>
                                    </p:set>
                                    <p:anim calcmode="lin" valueType="num">
                                      <p:cBhvr additive="repl">
                                        <p:cTn id="7" dur="500" fill="hold"/>
                                        <p:tgtEl>
                                          <p:spTgt spid="63">
                                            <p:txEl>
                                              <p:pRg st="0" end="39"/>
                                            </p:txEl>
                                          </p:spTgt>
                                        </p:tgtEl>
                                        <p:attrNameLst>
                                          <p:attrName>ppt_x</p:attrName>
                                        </p:attrNameLst>
                                      </p:cBhvr>
                                      <p:tavLst>
                                        <p:tav tm="0">
                                          <p:val>
                                            <p:strVal val="1+#ppt_w/2"/>
                                          </p:val>
                                        </p:tav>
                                        <p:tav tm="100000">
                                          <p:val>
                                            <p:strVal val="#ppt_x"/>
                                          </p:val>
                                        </p:tav>
                                      </p:tavLst>
                                    </p:anim>
                                    <p:anim calcmode="lin" valueType="num">
                                      <p:cBhvr additive="repl">
                                        <p:cTn id="8" dur="500" fill="hold"/>
                                        <p:tgtEl>
                                          <p:spTgt spid="63">
                                            <p:txEl>
                                              <p:pRg st="0" end="39"/>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3">
                                            <p:txEl>
                                              <p:pRg st="359" end="359"/>
                                            </p:txEl>
                                          </p:spTgt>
                                        </p:tgtEl>
                                        <p:attrNameLst>
                                          <p:attrName>style.visibility</p:attrName>
                                        </p:attrNameLst>
                                      </p:cBhvr>
                                      <p:to>
                                        <p:strVal val="visible"/>
                                      </p:to>
                                    </p:set>
                                    <p:anim calcmode="lin" valueType="num">
                                      <p:cBhvr additive="repl">
                                        <p:cTn id="11" dur="500" fill="hold"/>
                                        <p:tgtEl>
                                          <p:spTgt spid="63">
                                            <p:txEl>
                                              <p:pRg st="359" end="359"/>
                                            </p:txEl>
                                          </p:spTgt>
                                        </p:tgtEl>
                                        <p:attrNameLst>
                                          <p:attrName>ppt_x</p:attrName>
                                        </p:attrNameLst>
                                      </p:cBhvr>
                                      <p:tavLst>
                                        <p:tav tm="0">
                                          <p:val>
                                            <p:strVal val="1+#ppt_w/2"/>
                                          </p:val>
                                        </p:tav>
                                        <p:tav tm="100000">
                                          <p:val>
                                            <p:strVal val="#ppt_x"/>
                                          </p:val>
                                        </p:tav>
                                      </p:tavLst>
                                    </p:anim>
                                    <p:anim calcmode="lin" valueType="num">
                                      <p:cBhvr additive="repl">
                                        <p:cTn id="12" dur="500" fill="hold"/>
                                        <p:tgtEl>
                                          <p:spTgt spid="63">
                                            <p:txEl>
                                              <p:pRg st="359" end="359"/>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3">
                                            <p:txEl>
                                              <p:pRg st="359" end="359"/>
                                            </p:txEl>
                                          </p:spTgt>
                                        </p:tgtEl>
                                        <p:attrNameLst>
                                          <p:attrName>style.visibility</p:attrName>
                                        </p:attrNameLst>
                                      </p:cBhvr>
                                      <p:to>
                                        <p:strVal val="visible"/>
                                      </p:to>
                                    </p:set>
                                    <p:anim calcmode="lin" valueType="num">
                                      <p:cBhvr additive="repl">
                                        <p:cTn id="15" dur="500" fill="hold"/>
                                        <p:tgtEl>
                                          <p:spTgt spid="63">
                                            <p:txEl>
                                              <p:pRg st="359" end="359"/>
                                            </p:txEl>
                                          </p:spTgt>
                                        </p:tgtEl>
                                        <p:attrNameLst>
                                          <p:attrName>ppt_x</p:attrName>
                                        </p:attrNameLst>
                                      </p:cBhvr>
                                      <p:tavLst>
                                        <p:tav tm="0">
                                          <p:val>
                                            <p:strVal val="1+#ppt_w/2"/>
                                          </p:val>
                                        </p:tav>
                                        <p:tav tm="100000">
                                          <p:val>
                                            <p:strVal val="#ppt_x"/>
                                          </p:val>
                                        </p:tav>
                                      </p:tavLst>
                                    </p:anim>
                                    <p:anim calcmode="lin" valueType="num">
                                      <p:cBhvr additive="repl">
                                        <p:cTn id="16" dur="500" fill="hold"/>
                                        <p:tgtEl>
                                          <p:spTgt spid="63">
                                            <p:txEl>
                                              <p:pRg st="359" end="359"/>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3">
                                            <p:txEl>
                                              <p:pRg st="359" end="359"/>
                                            </p:txEl>
                                          </p:spTgt>
                                        </p:tgtEl>
                                        <p:attrNameLst>
                                          <p:attrName>style.visibility</p:attrName>
                                        </p:attrNameLst>
                                      </p:cBhvr>
                                      <p:to>
                                        <p:strVal val="visible"/>
                                      </p:to>
                                    </p:set>
                                    <p:anim calcmode="lin" valueType="num">
                                      <p:cBhvr additive="repl">
                                        <p:cTn id="19" dur="500" fill="hold"/>
                                        <p:tgtEl>
                                          <p:spTgt spid="63">
                                            <p:txEl>
                                              <p:pRg st="359" end="359"/>
                                            </p:txEl>
                                          </p:spTgt>
                                        </p:tgtEl>
                                        <p:attrNameLst>
                                          <p:attrName>ppt_x</p:attrName>
                                        </p:attrNameLst>
                                      </p:cBhvr>
                                      <p:tavLst>
                                        <p:tav tm="0">
                                          <p:val>
                                            <p:strVal val="1+#ppt_w/2"/>
                                          </p:val>
                                        </p:tav>
                                        <p:tav tm="100000">
                                          <p:val>
                                            <p:strVal val="#ppt_x"/>
                                          </p:val>
                                        </p:tav>
                                      </p:tavLst>
                                    </p:anim>
                                    <p:anim calcmode="lin" valueType="num">
                                      <p:cBhvr additive="repl">
                                        <p:cTn id="20" dur="500" fill="hold"/>
                                        <p:tgtEl>
                                          <p:spTgt spid="63">
                                            <p:txEl>
                                              <p:pRg st="359" end="359"/>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63">
                                            <p:txEl>
                                              <p:pRg st="359" end="359"/>
                                            </p:txEl>
                                          </p:spTgt>
                                        </p:tgtEl>
                                        <p:attrNameLst>
                                          <p:attrName>style.visibility</p:attrName>
                                        </p:attrNameLst>
                                      </p:cBhvr>
                                      <p:to>
                                        <p:strVal val="visible"/>
                                      </p:to>
                                    </p:set>
                                    <p:anim calcmode="lin" valueType="num">
                                      <p:cBhvr additive="repl">
                                        <p:cTn id="23" dur="500" fill="hold"/>
                                        <p:tgtEl>
                                          <p:spTgt spid="63">
                                            <p:txEl>
                                              <p:pRg st="359" end="359"/>
                                            </p:txEl>
                                          </p:spTgt>
                                        </p:tgtEl>
                                        <p:attrNameLst>
                                          <p:attrName>ppt_x</p:attrName>
                                        </p:attrNameLst>
                                      </p:cBhvr>
                                      <p:tavLst>
                                        <p:tav tm="0">
                                          <p:val>
                                            <p:strVal val="1+#ppt_w/2"/>
                                          </p:val>
                                        </p:tav>
                                        <p:tav tm="100000">
                                          <p:val>
                                            <p:strVal val="#ppt_x"/>
                                          </p:val>
                                        </p:tav>
                                      </p:tavLst>
                                    </p:anim>
                                    <p:anim calcmode="lin" valueType="num">
                                      <p:cBhvr additive="repl">
                                        <p:cTn id="24" dur="500" fill="hold"/>
                                        <p:tgtEl>
                                          <p:spTgt spid="63">
                                            <p:txEl>
                                              <p:pRg st="359" end="359"/>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63">
                                            <p:txEl>
                                              <p:pRg st="359" end="359"/>
                                            </p:txEl>
                                          </p:spTgt>
                                        </p:tgtEl>
                                        <p:attrNameLst>
                                          <p:attrName>style.visibility</p:attrName>
                                        </p:attrNameLst>
                                      </p:cBhvr>
                                      <p:to>
                                        <p:strVal val="visible"/>
                                      </p:to>
                                    </p:set>
                                    <p:anim calcmode="lin" valueType="num">
                                      <p:cBhvr additive="repl">
                                        <p:cTn id="29" dur="500" fill="hold"/>
                                        <p:tgtEl>
                                          <p:spTgt spid="63">
                                            <p:txEl>
                                              <p:pRg st="359" end="359"/>
                                            </p:txEl>
                                          </p:spTgt>
                                        </p:tgtEl>
                                        <p:attrNameLst>
                                          <p:attrName>ppt_x</p:attrName>
                                        </p:attrNameLst>
                                      </p:cBhvr>
                                      <p:tavLst>
                                        <p:tav tm="0">
                                          <p:val>
                                            <p:strVal val="1+#ppt_w/2"/>
                                          </p:val>
                                        </p:tav>
                                        <p:tav tm="100000">
                                          <p:val>
                                            <p:strVal val="#ppt_x"/>
                                          </p:val>
                                        </p:tav>
                                      </p:tavLst>
                                    </p:anim>
                                    <p:anim calcmode="lin" valueType="num">
                                      <p:cBhvr additive="repl">
                                        <p:cTn id="30" dur="500" fill="hold"/>
                                        <p:tgtEl>
                                          <p:spTgt spid="63">
                                            <p:txEl>
                                              <p:pRg st="359" end="359"/>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63">
                                            <p:txEl>
                                              <p:pRg st="359" end="359"/>
                                            </p:txEl>
                                          </p:spTgt>
                                        </p:tgtEl>
                                        <p:attrNameLst>
                                          <p:attrName>style.visibility</p:attrName>
                                        </p:attrNameLst>
                                      </p:cBhvr>
                                      <p:to>
                                        <p:strVal val="visible"/>
                                      </p:to>
                                    </p:set>
                                    <p:anim calcmode="lin" valueType="num">
                                      <p:cBhvr additive="repl">
                                        <p:cTn id="33" dur="500" fill="hold"/>
                                        <p:tgtEl>
                                          <p:spTgt spid="63">
                                            <p:txEl>
                                              <p:pRg st="359" end="359"/>
                                            </p:txEl>
                                          </p:spTgt>
                                        </p:tgtEl>
                                        <p:attrNameLst>
                                          <p:attrName>ppt_x</p:attrName>
                                        </p:attrNameLst>
                                      </p:cBhvr>
                                      <p:tavLst>
                                        <p:tav tm="0">
                                          <p:val>
                                            <p:strVal val="1+#ppt_w/2"/>
                                          </p:val>
                                        </p:tav>
                                        <p:tav tm="100000">
                                          <p:val>
                                            <p:strVal val="#ppt_x"/>
                                          </p:val>
                                        </p:tav>
                                      </p:tavLst>
                                    </p:anim>
                                    <p:anim calcmode="lin" valueType="num">
                                      <p:cBhvr additive="repl">
                                        <p:cTn id="34" dur="500" fill="hold"/>
                                        <p:tgtEl>
                                          <p:spTgt spid="63">
                                            <p:txEl>
                                              <p:pRg st="359" end="359"/>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3">
                                            <p:txEl>
                                              <p:pRg st="359" end="359"/>
                                            </p:txEl>
                                          </p:spTgt>
                                        </p:tgtEl>
                                        <p:attrNameLst>
                                          <p:attrName>style.visibility</p:attrName>
                                        </p:attrNameLst>
                                      </p:cBhvr>
                                      <p:to>
                                        <p:strVal val="visible"/>
                                      </p:to>
                                    </p:set>
                                    <p:anim calcmode="lin" valueType="num">
                                      <p:cBhvr additive="repl">
                                        <p:cTn id="37" dur="500" fill="hold"/>
                                        <p:tgtEl>
                                          <p:spTgt spid="63">
                                            <p:txEl>
                                              <p:pRg st="359" end="359"/>
                                            </p:txEl>
                                          </p:spTgt>
                                        </p:tgtEl>
                                        <p:attrNameLst>
                                          <p:attrName>ppt_x</p:attrName>
                                        </p:attrNameLst>
                                      </p:cBhvr>
                                      <p:tavLst>
                                        <p:tav tm="0">
                                          <p:val>
                                            <p:strVal val="1+#ppt_w/2"/>
                                          </p:val>
                                        </p:tav>
                                        <p:tav tm="100000">
                                          <p:val>
                                            <p:strVal val="#ppt_x"/>
                                          </p:val>
                                        </p:tav>
                                      </p:tavLst>
                                    </p:anim>
                                    <p:anim calcmode="lin" valueType="num">
                                      <p:cBhvr additive="repl">
                                        <p:cTn id="38" dur="500" fill="hold"/>
                                        <p:tgtEl>
                                          <p:spTgt spid="63">
                                            <p:txEl>
                                              <p:pRg st="359" end="35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358" name="Bildobjekt 6"/>
          <p:cNvPicPr/>
          <p:nvPr/>
        </p:nvPicPr>
        <p:blipFill>
          <a:blip r:embed="rId2"/>
          <a:stretch/>
        </p:blipFill>
        <p:spPr>
          <a:xfrm>
            <a:off x="816120" y="6310440"/>
            <a:ext cx="2424960" cy="266040"/>
          </a:xfrm>
          <a:prstGeom prst="rect">
            <a:avLst/>
          </a:prstGeom>
          <a:ln>
            <a:noFill/>
          </a:ln>
        </p:spPr>
      </p:pic>
      <p:pic>
        <p:nvPicPr>
          <p:cNvPr id="359" name="Picture 2"/>
          <p:cNvPicPr/>
          <p:nvPr/>
        </p:nvPicPr>
        <p:blipFill>
          <a:blip r:embed="rId3"/>
          <a:stretch/>
        </p:blipFill>
        <p:spPr>
          <a:xfrm>
            <a:off x="0" y="0"/>
            <a:ext cx="9143280" cy="6857280"/>
          </a:xfrm>
          <a:prstGeom prst="rect">
            <a:avLst/>
          </a:prstGeom>
          <a:ln w="38160">
            <a:solidFill>
              <a:srgbClr val="4D4D4D"/>
            </a:solidFill>
            <a:miter/>
          </a:ln>
        </p:spPr>
      </p:pic>
      <p:sp>
        <p:nvSpPr>
          <p:cNvPr id="360"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36</a:t>
            </a:r>
            <a:endParaRPr lang="de-DE" sz="1800" b="0" strike="noStrike" spc="-1">
              <a:solidFill>
                <a:srgbClr val="000000"/>
              </a:solidFill>
              <a:uFill>
                <a:solidFill>
                  <a:srgbClr val="FFFFFF"/>
                </a:solidFill>
              </a:uFill>
              <a:latin typeface="Arial"/>
            </a:endParaRPr>
          </a:p>
        </p:txBody>
      </p:sp>
      <p:sp>
        <p:nvSpPr>
          <p:cNvPr id="361" name="CustomShape 3"/>
          <p:cNvSpPr/>
          <p:nvPr/>
        </p:nvSpPr>
        <p:spPr>
          <a:xfrm>
            <a:off x="806400" y="399960"/>
            <a:ext cx="8228880" cy="10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3200" b="1" strike="noStrike" spc="-1">
                <a:solidFill>
                  <a:srgbClr val="31859C"/>
                </a:solidFill>
                <a:uFill>
                  <a:solidFill>
                    <a:srgbClr val="FFFFFF"/>
                  </a:solidFill>
                </a:uFill>
                <a:latin typeface="Arial"/>
                <a:ea typeface="ＭＳ Ｐゴシック"/>
              </a:rPr>
              <a:t>Sprache und Regeln als Hindernisse</a:t>
            </a:r>
            <a:endParaRPr lang="de-DE" sz="1800" b="0" strike="noStrike" spc="-1">
              <a:solidFill>
                <a:srgbClr val="000000"/>
              </a:solidFill>
              <a:uFill>
                <a:solidFill>
                  <a:srgbClr val="FFFFFF"/>
                </a:solidFill>
              </a:uFill>
              <a:latin typeface="Arial"/>
            </a:endParaRPr>
          </a:p>
          <a:p>
            <a:r>
              <a:rPr lang="de-DE" sz="600" b="1" strike="noStrike" spc="-1">
                <a:solidFill>
                  <a:srgbClr val="31859C"/>
                </a:solidFill>
                <a:uFill>
                  <a:solidFill>
                    <a:srgbClr val="FFFFFF"/>
                  </a:solidFill>
                </a:uFill>
                <a:latin typeface="Arial"/>
                <a:ea typeface="ＭＳ Ｐゴシック"/>
              </a:rPr>
              <a:t>  </a:t>
            </a:r>
            <a:endParaRPr lang="de-DE" sz="1800" b="0" strike="noStrike" spc="-1">
              <a:solidFill>
                <a:srgbClr val="000000"/>
              </a:solidFill>
              <a:uFill>
                <a:solidFill>
                  <a:srgbClr val="FFFFFF"/>
                </a:solidFill>
              </a:uFill>
              <a:latin typeface="Arial"/>
            </a:endParaRPr>
          </a:p>
          <a:p>
            <a:pPr>
              <a:lnSpc>
                <a:spcPct val="100000"/>
              </a:lnSpc>
            </a:pPr>
            <a:r>
              <a:rPr lang="de-DE" sz="2600" b="1" strike="noStrike" spc="-1">
                <a:solidFill>
                  <a:srgbClr val="31859C"/>
                </a:solidFill>
                <a:uFill>
                  <a:solidFill>
                    <a:srgbClr val="FFFFFF"/>
                  </a:solidFill>
                </a:uFill>
                <a:latin typeface="Arial"/>
                <a:ea typeface="ＭＳ Ｐゴシック"/>
              </a:rPr>
              <a:t>- “aber” oder “und”?</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 name="Bildobjekt 6"/>
          <p:cNvPicPr/>
          <p:nvPr/>
        </p:nvPicPr>
        <p:blipFill>
          <a:blip r:embed="rId2"/>
          <a:stretch/>
        </p:blipFill>
        <p:spPr>
          <a:xfrm>
            <a:off x="816120" y="6310440"/>
            <a:ext cx="2424960" cy="266040"/>
          </a:xfrm>
          <a:prstGeom prst="rect">
            <a:avLst/>
          </a:prstGeom>
          <a:ln>
            <a:noFill/>
          </a:ln>
        </p:spPr>
      </p:pic>
      <p:sp>
        <p:nvSpPr>
          <p:cNvPr id="363" name="CustomShape 1"/>
          <p:cNvSpPr/>
          <p:nvPr/>
        </p:nvSpPr>
        <p:spPr>
          <a:xfrm>
            <a:off x="323528" y="928800"/>
            <a:ext cx="8693752" cy="38808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0" strike="noStrike" spc="-1">
                <a:solidFill>
                  <a:srgbClr val="404040"/>
                </a:solidFill>
                <a:uFill>
                  <a:solidFill>
                    <a:srgbClr val="FFFFFF"/>
                  </a:solidFill>
                </a:uFill>
                <a:latin typeface="Cambria"/>
                <a:ea typeface="ＭＳ Ｐゴシック"/>
              </a:rPr>
              <a:t>“Ich will mich bewegen    </a:t>
            </a:r>
            <a:r>
              <a:rPr lang="de-DE" sz="3200" b="1" strike="noStrike" spc="-1">
                <a:solidFill>
                  <a:srgbClr val="31859C"/>
                </a:solidFill>
                <a:uFill>
                  <a:solidFill>
                    <a:srgbClr val="FFFFFF"/>
                  </a:solidFill>
                </a:uFill>
                <a:latin typeface="Cambria"/>
                <a:ea typeface="ＭＳ Ｐゴシック"/>
              </a:rPr>
              <a:t>aber</a:t>
            </a:r>
            <a:r>
              <a:rPr lang="de-DE" sz="3200" b="0" strike="noStrike" spc="-1">
                <a:solidFill>
                  <a:srgbClr val="404040"/>
                </a:solidFill>
                <a:uFill>
                  <a:solidFill>
                    <a:srgbClr val="FFFFFF"/>
                  </a:solidFill>
                </a:uFill>
                <a:latin typeface="Cambria"/>
                <a:ea typeface="ＭＳ Ｐゴシック"/>
              </a:rPr>
              <a:t>   ich bin so müde!”</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Was werden Sie vermutlich tun?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Wie fühlt es sich an, wenn Sie gerade entschieden haben was Sie tun wollen? </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Wie hilft Ihnen das auf lange Sicht?</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buClr>
                <a:srgbClr val="404040"/>
              </a:buClr>
              <a:buSzPct val="70000"/>
              <a:buFont typeface="Lucida Grande"/>
              <a:buChar char="➻"/>
            </a:pPr>
            <a:r>
              <a:rPr lang="de-DE" sz="2600" b="0" strike="noStrike" spc="-1">
                <a:solidFill>
                  <a:srgbClr val="404040"/>
                </a:solidFill>
                <a:uFill>
                  <a:solidFill>
                    <a:srgbClr val="FFFFFF"/>
                  </a:solidFill>
                </a:uFill>
                <a:latin typeface="Cambria"/>
                <a:ea typeface="ＭＳ Ｐゴシック"/>
              </a:rPr>
              <a:t>Wie wird es so enden?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
        <p:nvSpPr>
          <p:cNvPr id="364"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37</a:t>
            </a:r>
            <a:endParaRPr lang="de-DE" sz="1800" b="0" strike="noStrike" spc="-1">
              <a:solidFill>
                <a:srgbClr val="000000"/>
              </a:solidFill>
              <a:uFill>
                <a:solidFill>
                  <a:srgbClr val="FFFFFF"/>
                </a:solidFill>
              </a:uFill>
              <a:latin typeface="Arial"/>
            </a:endParaRPr>
          </a:p>
        </p:txBody>
      </p:sp>
      <p:sp>
        <p:nvSpPr>
          <p:cNvPr id="365" name="CustomShape 3"/>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3">
                                            <p:txEl>
                                              <p:pRg st="226" end="226"/>
                                            </p:txEl>
                                          </p:spTgt>
                                        </p:tgtEl>
                                        <p:attrNameLst>
                                          <p:attrName>style.visibility</p:attrName>
                                        </p:attrNameLst>
                                      </p:cBhvr>
                                      <p:to>
                                        <p:strVal val="visible"/>
                                      </p:to>
                                    </p:set>
                                    <p:anim calcmode="lin" valueType="num">
                                      <p:cBhvr additive="repl">
                                        <p:cTn id="7" dur="500" fill="hold"/>
                                        <p:tgtEl>
                                          <p:spTgt spid="363">
                                            <p:txEl>
                                              <p:pRg st="226" end="226"/>
                                            </p:txEl>
                                          </p:spTgt>
                                        </p:tgtEl>
                                        <p:attrNameLst>
                                          <p:attrName>ppt_x</p:attrName>
                                        </p:attrNameLst>
                                      </p:cBhvr>
                                      <p:tavLst>
                                        <p:tav tm="0">
                                          <p:val>
                                            <p:strVal val="1+#ppt_w/2"/>
                                          </p:val>
                                        </p:tav>
                                        <p:tav tm="100000">
                                          <p:val>
                                            <p:strVal val="#ppt_x"/>
                                          </p:val>
                                        </p:tav>
                                      </p:tavLst>
                                    </p:anim>
                                    <p:anim calcmode="lin" valueType="num">
                                      <p:cBhvr additive="repl">
                                        <p:cTn id="8" dur="500" fill="hold"/>
                                        <p:tgtEl>
                                          <p:spTgt spid="363">
                                            <p:txEl>
                                              <p:pRg st="226" end="22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63">
                                            <p:txEl>
                                              <p:pRg st="226" end="226"/>
                                            </p:txEl>
                                          </p:spTgt>
                                        </p:tgtEl>
                                        <p:attrNameLst>
                                          <p:attrName>style.visibility</p:attrName>
                                        </p:attrNameLst>
                                      </p:cBhvr>
                                      <p:to>
                                        <p:strVal val="visible"/>
                                      </p:to>
                                    </p:set>
                                    <p:anim calcmode="lin" valueType="num">
                                      <p:cBhvr additive="repl">
                                        <p:cTn id="13" dur="500" fill="hold"/>
                                        <p:tgtEl>
                                          <p:spTgt spid="363">
                                            <p:txEl>
                                              <p:pRg st="226" end="226"/>
                                            </p:txEl>
                                          </p:spTgt>
                                        </p:tgtEl>
                                        <p:attrNameLst>
                                          <p:attrName>ppt_x</p:attrName>
                                        </p:attrNameLst>
                                      </p:cBhvr>
                                      <p:tavLst>
                                        <p:tav tm="0">
                                          <p:val>
                                            <p:strVal val="1+#ppt_w/2"/>
                                          </p:val>
                                        </p:tav>
                                        <p:tav tm="100000">
                                          <p:val>
                                            <p:strVal val="#ppt_x"/>
                                          </p:val>
                                        </p:tav>
                                      </p:tavLst>
                                    </p:anim>
                                    <p:anim calcmode="lin" valueType="num">
                                      <p:cBhvr additive="repl">
                                        <p:cTn id="14" dur="500" fill="hold"/>
                                        <p:tgtEl>
                                          <p:spTgt spid="363">
                                            <p:txEl>
                                              <p:pRg st="226" end="22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63">
                                            <p:txEl>
                                              <p:pRg st="226" end="226"/>
                                            </p:txEl>
                                          </p:spTgt>
                                        </p:tgtEl>
                                        <p:attrNameLst>
                                          <p:attrName>style.visibility</p:attrName>
                                        </p:attrNameLst>
                                      </p:cBhvr>
                                      <p:to>
                                        <p:strVal val="visible"/>
                                      </p:to>
                                    </p:set>
                                    <p:anim calcmode="lin" valueType="num">
                                      <p:cBhvr additive="repl">
                                        <p:cTn id="19" dur="500" fill="hold"/>
                                        <p:tgtEl>
                                          <p:spTgt spid="363">
                                            <p:txEl>
                                              <p:pRg st="226" end="226"/>
                                            </p:txEl>
                                          </p:spTgt>
                                        </p:tgtEl>
                                        <p:attrNameLst>
                                          <p:attrName>ppt_x</p:attrName>
                                        </p:attrNameLst>
                                      </p:cBhvr>
                                      <p:tavLst>
                                        <p:tav tm="0">
                                          <p:val>
                                            <p:strVal val="1+#ppt_w/2"/>
                                          </p:val>
                                        </p:tav>
                                        <p:tav tm="100000">
                                          <p:val>
                                            <p:strVal val="#ppt_x"/>
                                          </p:val>
                                        </p:tav>
                                      </p:tavLst>
                                    </p:anim>
                                    <p:anim calcmode="lin" valueType="num">
                                      <p:cBhvr additive="repl">
                                        <p:cTn id="20" dur="500" fill="hold"/>
                                        <p:tgtEl>
                                          <p:spTgt spid="363">
                                            <p:txEl>
                                              <p:pRg st="226" end="22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63">
                                            <p:txEl>
                                              <p:pRg st="226" end="226"/>
                                            </p:txEl>
                                          </p:spTgt>
                                        </p:tgtEl>
                                        <p:attrNameLst>
                                          <p:attrName>style.visibility</p:attrName>
                                        </p:attrNameLst>
                                      </p:cBhvr>
                                      <p:to>
                                        <p:strVal val="visible"/>
                                      </p:to>
                                    </p:set>
                                    <p:anim calcmode="lin" valueType="num">
                                      <p:cBhvr additive="repl">
                                        <p:cTn id="25" dur="500" fill="hold"/>
                                        <p:tgtEl>
                                          <p:spTgt spid="363">
                                            <p:txEl>
                                              <p:pRg st="226" end="226"/>
                                            </p:txEl>
                                          </p:spTgt>
                                        </p:tgtEl>
                                        <p:attrNameLst>
                                          <p:attrName>ppt_x</p:attrName>
                                        </p:attrNameLst>
                                      </p:cBhvr>
                                      <p:tavLst>
                                        <p:tav tm="0">
                                          <p:val>
                                            <p:strVal val="1+#ppt_w/2"/>
                                          </p:val>
                                        </p:tav>
                                        <p:tav tm="100000">
                                          <p:val>
                                            <p:strVal val="#ppt_x"/>
                                          </p:val>
                                        </p:tav>
                                      </p:tavLst>
                                    </p:anim>
                                    <p:anim calcmode="lin" valueType="num">
                                      <p:cBhvr additive="repl">
                                        <p:cTn id="26" dur="500" fill="hold"/>
                                        <p:tgtEl>
                                          <p:spTgt spid="363">
                                            <p:txEl>
                                              <p:pRg st="226" end="22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 name="Bildobjekt 6"/>
          <p:cNvPicPr/>
          <p:nvPr/>
        </p:nvPicPr>
        <p:blipFill>
          <a:blip r:embed="rId2"/>
          <a:stretch/>
        </p:blipFill>
        <p:spPr>
          <a:xfrm>
            <a:off x="816120" y="6310440"/>
            <a:ext cx="2424960" cy="266040"/>
          </a:xfrm>
          <a:prstGeom prst="rect">
            <a:avLst/>
          </a:prstGeom>
          <a:ln>
            <a:noFill/>
          </a:ln>
        </p:spPr>
      </p:pic>
      <p:sp>
        <p:nvSpPr>
          <p:cNvPr id="367" name="CustomShape 1"/>
          <p:cNvSpPr/>
          <p:nvPr/>
        </p:nvSpPr>
        <p:spPr>
          <a:xfrm>
            <a:off x="2176560" y="445200"/>
            <a:ext cx="5058720" cy="10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3200" b="1" strike="noStrike" spc="-1" dirty="0">
                <a:solidFill>
                  <a:srgbClr val="31859C"/>
                </a:solidFill>
                <a:uFill>
                  <a:solidFill>
                    <a:srgbClr val="FFFFFF"/>
                  </a:solidFill>
                </a:uFill>
                <a:latin typeface="Arial"/>
              </a:rPr>
              <a:t>Sie sind in 2 Fallen getappt</a:t>
            </a:r>
            <a:endParaRPr lang="de-DE" sz="1800" b="0" strike="noStrike" spc="-1" dirty="0">
              <a:solidFill>
                <a:srgbClr val="000000"/>
              </a:solidFill>
              <a:uFill>
                <a:solidFill>
                  <a:srgbClr val="FFFFFF"/>
                </a:solidFill>
              </a:uFill>
              <a:latin typeface="Arial"/>
            </a:endParaRPr>
          </a:p>
        </p:txBody>
      </p:sp>
      <p:sp>
        <p:nvSpPr>
          <p:cNvPr id="368"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38</a:t>
            </a:r>
            <a:endParaRPr lang="de-DE" sz="1800" b="0" strike="noStrike" spc="-1">
              <a:solidFill>
                <a:srgbClr val="000000"/>
              </a:solidFill>
              <a:uFill>
                <a:solidFill>
                  <a:srgbClr val="FFFFFF"/>
                </a:solidFill>
              </a:uFill>
              <a:latin typeface="Arial"/>
            </a:endParaRPr>
          </a:p>
        </p:txBody>
      </p:sp>
      <p:sp>
        <p:nvSpPr>
          <p:cNvPr id="369" name="CustomShape 3"/>
          <p:cNvSpPr/>
          <p:nvPr/>
        </p:nvSpPr>
        <p:spPr>
          <a:xfrm>
            <a:off x="1547640" y="1210320"/>
            <a:ext cx="6192000" cy="2447280"/>
          </a:xfrm>
          <a:prstGeom prst="irregularSeal1">
            <a:avLst/>
          </a:prstGeom>
          <a:solidFill>
            <a:srgbClr val="31859C"/>
          </a:solidFill>
          <a:ln w="28440">
            <a:solidFill>
              <a:schemeClr val="tx1"/>
            </a:solidFill>
            <a:miter/>
          </a:ln>
        </p:spPr>
        <p:style>
          <a:lnRef idx="0">
            <a:scrgbClr r="0" g="0" b="0"/>
          </a:lnRef>
          <a:fillRef idx="0">
            <a:scrgbClr r="0" g="0" b="0"/>
          </a:fillRef>
          <a:effectRef idx="0">
            <a:scrgbClr r="0" g="0" b="0"/>
          </a:effectRef>
          <a:fontRef idx="minor"/>
        </p:style>
      </p:sp>
      <p:sp>
        <p:nvSpPr>
          <p:cNvPr id="370" name="CustomShape 4"/>
          <p:cNvSpPr/>
          <p:nvPr/>
        </p:nvSpPr>
        <p:spPr>
          <a:xfrm>
            <a:off x="1547640" y="3444840"/>
            <a:ext cx="6192000" cy="2447280"/>
          </a:xfrm>
          <a:prstGeom prst="irregularSeal1">
            <a:avLst/>
          </a:prstGeom>
          <a:solidFill>
            <a:srgbClr val="31859C"/>
          </a:solidFill>
          <a:ln w="28440">
            <a:solidFill>
              <a:schemeClr val="tx1"/>
            </a:solidFill>
            <a:miter/>
          </a:ln>
        </p:spPr>
        <p:style>
          <a:lnRef idx="0">
            <a:scrgbClr r="0" g="0" b="0"/>
          </a:lnRef>
          <a:fillRef idx="0">
            <a:scrgbClr r="0" g="0" b="0"/>
          </a:fillRef>
          <a:effectRef idx="0">
            <a:scrgbClr r="0" g="0" b="0"/>
          </a:effectRef>
          <a:fontRef idx="minor"/>
        </p:style>
      </p:sp>
      <p:sp>
        <p:nvSpPr>
          <p:cNvPr id="371" name="CustomShape 5"/>
          <p:cNvSpPr/>
          <p:nvPr/>
        </p:nvSpPr>
        <p:spPr>
          <a:xfrm>
            <a:off x="2746440" y="1785240"/>
            <a:ext cx="396000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2800" b="0" strike="noStrike" spc="-1">
                <a:solidFill>
                  <a:srgbClr val="FFFFFF"/>
                </a:solidFill>
                <a:uFill>
                  <a:solidFill>
                    <a:srgbClr val="FFFFFF"/>
                  </a:solidFill>
                </a:uFill>
                <a:latin typeface="Arial"/>
                <a:ea typeface="ＭＳ Ｐゴシック"/>
              </a:rPr>
              <a:t>Die Kurzzeitfalle</a:t>
            </a:r>
            <a:endParaRPr lang="de-DE" sz="1800" b="0" strike="noStrike" spc="-1">
              <a:solidFill>
                <a:srgbClr val="000000"/>
              </a:solidFill>
              <a:uFill>
                <a:solidFill>
                  <a:srgbClr val="FFFFFF"/>
                </a:solidFill>
              </a:uFill>
              <a:latin typeface="Arial"/>
            </a:endParaRPr>
          </a:p>
        </p:txBody>
      </p:sp>
      <p:sp>
        <p:nvSpPr>
          <p:cNvPr id="372" name="CustomShape 6"/>
          <p:cNvSpPr/>
          <p:nvPr/>
        </p:nvSpPr>
        <p:spPr>
          <a:xfrm>
            <a:off x="2746440" y="4408560"/>
            <a:ext cx="396000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2800" b="0" strike="noStrike" spc="-1">
                <a:solidFill>
                  <a:srgbClr val="FFFFFF"/>
                </a:solidFill>
                <a:uFill>
                  <a:solidFill>
                    <a:srgbClr val="FFFFFF"/>
                  </a:solidFill>
                </a:uFill>
                <a:latin typeface="Arial"/>
                <a:ea typeface="ＭＳ Ｐゴシック"/>
              </a:rPr>
              <a:t>Sprachliche Regel</a:t>
            </a:r>
            <a:endParaRPr lang="de-DE" sz="1800" b="0" strike="noStrike" spc="-1">
              <a:solidFill>
                <a:srgbClr val="000000"/>
              </a:solidFill>
              <a:uFill>
                <a:solidFill>
                  <a:srgbClr val="FFFFFF"/>
                </a:solidFill>
              </a:uFill>
              <a:latin typeface="Arial"/>
            </a:endParaRPr>
          </a:p>
        </p:txBody>
      </p:sp>
      <p:sp>
        <p:nvSpPr>
          <p:cNvPr id="373" name="CustomShape 7"/>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5" presetClass="entr"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additive="repl">
                                        <p:cTn id="7" dur="2000"/>
                                        <p:tgtEl>
                                          <p:spTgt spid="369"/>
                                        </p:tgtEl>
                                      </p:cBhvr>
                                    </p:animEffect>
                                    <p:anim calcmode="lin" valueType="str">
                                      <p:cBhvr additive="repl">
                                        <p:cTn id="8" dur="2000" fill="hold"/>
                                        <p:tgtEl>
                                          <p:spTgt spid="369"/>
                                        </p:tgtEl>
                                      </p:cBhvr>
                                      <p:tavLst>
                                        <p:tav tm="0">
                                          <p:val>
                                            <p:strVal val="720"/>
                                          </p:val>
                                        </p:tav>
                                        <p:tav tm="100000">
                                          <p:val>
                                            <p:strVal val="0"/>
                                          </p:val>
                                        </p:tav>
                                      </p:tavLst>
                                    </p:anim>
                                    <p:anim calcmode="lin" valueType="str">
                                      <p:cBhvr additive="repl">
                                        <p:cTn id="9" dur="2000" fill="hold"/>
                                        <p:tgtEl>
                                          <p:spTgt spid="369"/>
                                        </p:tgtEl>
                                      </p:cBhvr>
                                      <p:tavLst>
                                        <p:tav tm="100000">
                                          <p:val>
                                            <p:strVal val="height"/>
                                          </p:val>
                                        </p:tav>
                                      </p:tavLst>
                                    </p:anim>
                                    <p:anim calcmode="lin" valueType="str">
                                      <p:cBhvr additive="repl">
                                        <p:cTn id="10" dur="2000" fill="hold"/>
                                        <p:tgtEl>
                                          <p:spTgt spid="369"/>
                                        </p:tgtEl>
                                      </p:cBhvr>
                                      <p:tavLst>
                                        <p:tav tm="100000">
                                          <p:val>
                                            <p:strVal val="width"/>
                                          </p:val>
                                        </p:tav>
                                      </p:tavLst>
                                    </p:anim>
                                  </p:childTnLst>
                                </p:cTn>
                              </p:par>
                              <p:par>
                                <p:cTn id="11" presetID="35" presetClass="entr" fill="hold" nodeType="withEffect">
                                  <p:stCondLst>
                                    <p:cond delay="0"/>
                                  </p:stCondLst>
                                  <p:childTnLst>
                                    <p:set>
                                      <p:cBhvr>
                                        <p:cTn id="12" dur="1" fill="hold">
                                          <p:stCondLst>
                                            <p:cond delay="0"/>
                                          </p:stCondLst>
                                        </p:cTn>
                                        <p:tgtEl>
                                          <p:spTgt spid="371"/>
                                        </p:tgtEl>
                                        <p:attrNameLst>
                                          <p:attrName>style.visibility</p:attrName>
                                        </p:attrNameLst>
                                      </p:cBhvr>
                                      <p:to>
                                        <p:strVal val="visible"/>
                                      </p:to>
                                    </p:set>
                                    <p:animEffect transition="in" filter="fade">
                                      <p:cBhvr additive="repl">
                                        <p:cTn id="13" dur="2000"/>
                                        <p:tgtEl>
                                          <p:spTgt spid="371"/>
                                        </p:tgtEl>
                                      </p:cBhvr>
                                    </p:animEffect>
                                    <p:anim calcmode="lin" valueType="str">
                                      <p:cBhvr additive="repl">
                                        <p:cTn id="14" dur="2000" fill="hold"/>
                                        <p:tgtEl>
                                          <p:spTgt spid="371"/>
                                        </p:tgtEl>
                                      </p:cBhvr>
                                      <p:tavLst>
                                        <p:tav tm="0">
                                          <p:val>
                                            <p:strVal val="720"/>
                                          </p:val>
                                        </p:tav>
                                        <p:tav tm="100000">
                                          <p:val>
                                            <p:strVal val="0"/>
                                          </p:val>
                                        </p:tav>
                                      </p:tavLst>
                                    </p:anim>
                                    <p:anim calcmode="lin" valueType="str">
                                      <p:cBhvr additive="repl">
                                        <p:cTn id="15" dur="2000" fill="hold"/>
                                        <p:tgtEl>
                                          <p:spTgt spid="371"/>
                                        </p:tgtEl>
                                      </p:cBhvr>
                                      <p:tavLst>
                                        <p:tav tm="100000">
                                          <p:val>
                                            <p:strVal val="height"/>
                                          </p:val>
                                        </p:tav>
                                      </p:tavLst>
                                    </p:anim>
                                    <p:anim calcmode="lin" valueType="str">
                                      <p:cBhvr additive="repl">
                                        <p:cTn id="16" dur="2000" fill="hold"/>
                                        <p:tgtEl>
                                          <p:spTgt spid="371"/>
                                        </p:tgtEl>
                                      </p:cBhvr>
                                      <p:tavLst>
                                        <p:tav tm="100000">
                                          <p:val>
                                            <p:strVal val="width"/>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fill="hold" nodeType="clickEffect">
                                  <p:stCondLst>
                                    <p:cond delay="0"/>
                                  </p:stCondLst>
                                  <p:childTnLst>
                                    <p:set>
                                      <p:cBhvr>
                                        <p:cTn id="20" dur="1" fill="hold">
                                          <p:stCondLst>
                                            <p:cond delay="0"/>
                                          </p:stCondLst>
                                        </p:cTn>
                                        <p:tgtEl>
                                          <p:spTgt spid="370"/>
                                        </p:tgtEl>
                                        <p:attrNameLst>
                                          <p:attrName>style.visibility</p:attrName>
                                        </p:attrNameLst>
                                      </p:cBhvr>
                                      <p:to>
                                        <p:strVal val="visible"/>
                                      </p:to>
                                    </p:set>
                                    <p:animEffect transition="in" filter="fade">
                                      <p:cBhvr additive="repl">
                                        <p:cTn id="21" dur="2000"/>
                                        <p:tgtEl>
                                          <p:spTgt spid="370"/>
                                        </p:tgtEl>
                                      </p:cBhvr>
                                    </p:animEffect>
                                    <p:anim calcmode="lin" valueType="str">
                                      <p:cBhvr additive="repl">
                                        <p:cTn id="22" dur="2000" fill="hold"/>
                                        <p:tgtEl>
                                          <p:spTgt spid="370"/>
                                        </p:tgtEl>
                                      </p:cBhvr>
                                      <p:tavLst>
                                        <p:tav tm="0">
                                          <p:val>
                                            <p:strVal val="720"/>
                                          </p:val>
                                        </p:tav>
                                        <p:tav tm="100000">
                                          <p:val>
                                            <p:strVal val="0"/>
                                          </p:val>
                                        </p:tav>
                                      </p:tavLst>
                                    </p:anim>
                                    <p:anim calcmode="lin" valueType="str">
                                      <p:cBhvr additive="repl">
                                        <p:cTn id="23" dur="2000" fill="hold"/>
                                        <p:tgtEl>
                                          <p:spTgt spid="370"/>
                                        </p:tgtEl>
                                      </p:cBhvr>
                                      <p:tavLst>
                                        <p:tav tm="100000">
                                          <p:val>
                                            <p:strVal val="height"/>
                                          </p:val>
                                        </p:tav>
                                      </p:tavLst>
                                    </p:anim>
                                    <p:anim calcmode="lin" valueType="str">
                                      <p:cBhvr additive="repl">
                                        <p:cTn id="24" dur="2000" fill="hold"/>
                                        <p:tgtEl>
                                          <p:spTgt spid="370"/>
                                        </p:tgtEl>
                                      </p:cBhvr>
                                      <p:tavLst>
                                        <p:tav tm="100000">
                                          <p:val>
                                            <p:strVal val="width"/>
                                          </p:val>
                                        </p:tav>
                                      </p:tavLst>
                                    </p:anim>
                                  </p:childTnLst>
                                </p:cTn>
                              </p:par>
                              <p:par>
                                <p:cTn id="25" presetID="35" presetClass="entr" fill="hold" nodeType="withEffect">
                                  <p:stCondLst>
                                    <p:cond delay="0"/>
                                  </p:stCondLst>
                                  <p:childTnLst>
                                    <p:set>
                                      <p:cBhvr>
                                        <p:cTn id="26" dur="1" fill="hold">
                                          <p:stCondLst>
                                            <p:cond delay="0"/>
                                          </p:stCondLst>
                                        </p:cTn>
                                        <p:tgtEl>
                                          <p:spTgt spid="372"/>
                                        </p:tgtEl>
                                        <p:attrNameLst>
                                          <p:attrName>style.visibility</p:attrName>
                                        </p:attrNameLst>
                                      </p:cBhvr>
                                      <p:to>
                                        <p:strVal val="visible"/>
                                      </p:to>
                                    </p:set>
                                    <p:animEffect transition="in" filter="fade">
                                      <p:cBhvr additive="repl">
                                        <p:cTn id="27" dur="2000"/>
                                        <p:tgtEl>
                                          <p:spTgt spid="372"/>
                                        </p:tgtEl>
                                      </p:cBhvr>
                                    </p:animEffect>
                                    <p:anim calcmode="lin" valueType="str">
                                      <p:cBhvr additive="repl">
                                        <p:cTn id="28" dur="2000" fill="hold"/>
                                        <p:tgtEl>
                                          <p:spTgt spid="372"/>
                                        </p:tgtEl>
                                      </p:cBhvr>
                                      <p:tavLst>
                                        <p:tav tm="0">
                                          <p:val>
                                            <p:strVal val="720"/>
                                          </p:val>
                                        </p:tav>
                                        <p:tav tm="100000">
                                          <p:val>
                                            <p:strVal val="0"/>
                                          </p:val>
                                        </p:tav>
                                      </p:tavLst>
                                    </p:anim>
                                    <p:anim calcmode="lin" valueType="str">
                                      <p:cBhvr additive="repl">
                                        <p:cTn id="29" dur="2000" fill="hold"/>
                                        <p:tgtEl>
                                          <p:spTgt spid="372"/>
                                        </p:tgtEl>
                                      </p:cBhvr>
                                      <p:tavLst>
                                        <p:tav tm="100000">
                                          <p:val>
                                            <p:strVal val="height"/>
                                          </p:val>
                                        </p:tav>
                                      </p:tavLst>
                                    </p:anim>
                                    <p:anim calcmode="lin" valueType="str">
                                      <p:cBhvr additive="repl">
                                        <p:cTn id="30" dur="2000" fill="hold"/>
                                        <p:tgtEl>
                                          <p:spTgt spid="372"/>
                                        </p:tgtEl>
                                      </p:cBhvr>
                                      <p:tavLst>
                                        <p:tav tm="100000">
                                          <p:val>
                                            <p:strVal val="widt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 name="Bildobjekt 6"/>
          <p:cNvPicPr/>
          <p:nvPr/>
        </p:nvPicPr>
        <p:blipFill>
          <a:blip r:embed="rId2"/>
          <a:stretch/>
        </p:blipFill>
        <p:spPr>
          <a:xfrm>
            <a:off x="816120" y="6310440"/>
            <a:ext cx="2424960" cy="266040"/>
          </a:xfrm>
          <a:prstGeom prst="rect">
            <a:avLst/>
          </a:prstGeom>
          <a:ln>
            <a:noFill/>
          </a:ln>
        </p:spPr>
      </p:pic>
      <p:sp>
        <p:nvSpPr>
          <p:cNvPr id="375" name="CustomShape 1"/>
          <p:cNvSpPr/>
          <p:nvPr/>
        </p:nvSpPr>
        <p:spPr>
          <a:xfrm>
            <a:off x="179512" y="922320"/>
            <a:ext cx="8820128" cy="646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0" strike="noStrike" spc="-1">
                <a:solidFill>
                  <a:srgbClr val="404040"/>
                </a:solidFill>
                <a:uFill>
                  <a:solidFill>
                    <a:srgbClr val="FFFFFF"/>
                  </a:solidFill>
                </a:uFill>
                <a:latin typeface="Cambria"/>
                <a:ea typeface="ＭＳ Ｐゴシック"/>
              </a:rPr>
              <a:t>“Ich möchte mich bewegen 		   ich bin so müde”</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
        <p:nvSpPr>
          <p:cNvPr id="376"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39</a:t>
            </a:r>
            <a:endParaRPr lang="de-DE" sz="1800" b="0" strike="noStrike" spc="-1">
              <a:solidFill>
                <a:srgbClr val="000000"/>
              </a:solidFill>
              <a:uFill>
                <a:solidFill>
                  <a:srgbClr val="FFFFFF"/>
                </a:solidFill>
              </a:uFill>
              <a:latin typeface="Arial"/>
            </a:endParaRPr>
          </a:p>
        </p:txBody>
      </p:sp>
      <p:sp>
        <p:nvSpPr>
          <p:cNvPr id="377" name="CustomShape 3"/>
          <p:cNvSpPr/>
          <p:nvPr/>
        </p:nvSpPr>
        <p:spPr>
          <a:xfrm>
            <a:off x="428760" y="1990800"/>
            <a:ext cx="2499480" cy="2356560"/>
          </a:xfrm>
          <a:prstGeom prst="upArrowCallout">
            <a:avLst>
              <a:gd name="adj1" fmla="val 25000"/>
              <a:gd name="adj2" fmla="val 25000"/>
              <a:gd name="adj3" fmla="val 25000"/>
              <a:gd name="adj4" fmla="val 64977"/>
            </a:avLst>
          </a:prstGeom>
          <a:solidFill>
            <a:srgbClr val="31859C"/>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de-DE" sz="1800" b="0" strike="noStrike" spc="-1" dirty="0">
              <a:solidFill>
                <a:srgbClr val="000000"/>
              </a:solidFill>
              <a:uFill>
                <a:solidFill>
                  <a:srgbClr val="FFFFFF"/>
                </a:solidFill>
              </a:uFill>
              <a:latin typeface="Arial"/>
            </a:endParaRPr>
          </a:p>
          <a:p>
            <a:pPr algn="ctr">
              <a:lnSpc>
                <a:spcPct val="100000"/>
              </a:lnSpc>
            </a:pPr>
            <a:r>
              <a:rPr lang="de-DE" sz="3200" b="0" strike="noStrike" spc="-1" dirty="0">
                <a:solidFill>
                  <a:srgbClr val="FFFFFF"/>
                </a:solidFill>
                <a:uFill>
                  <a:solidFill>
                    <a:srgbClr val="FFFFFF"/>
                  </a:solidFill>
                </a:uFill>
                <a:latin typeface="Arial"/>
                <a:ea typeface="ＭＳ Ｐゴシック"/>
              </a:rPr>
              <a:t>Die Absicht sich zu bewegen</a:t>
            </a:r>
            <a:endParaRPr lang="de-DE" sz="1800" b="0" strike="noStrike" spc="-1" dirty="0">
              <a:solidFill>
                <a:srgbClr val="000000"/>
              </a:solidFill>
              <a:uFill>
                <a:solidFill>
                  <a:srgbClr val="FFFFFF"/>
                </a:solidFill>
              </a:uFill>
              <a:latin typeface="Arial"/>
            </a:endParaRPr>
          </a:p>
          <a:p>
            <a:pPr algn="ctr">
              <a:lnSpc>
                <a:spcPct val="100000"/>
              </a:lnSpc>
            </a:pPr>
            <a:endParaRPr lang="de-DE" sz="1800" b="0" strike="noStrike" spc="-1" dirty="0">
              <a:solidFill>
                <a:srgbClr val="000000"/>
              </a:solidFill>
              <a:uFill>
                <a:solidFill>
                  <a:srgbClr val="FFFFFF"/>
                </a:solidFill>
              </a:uFill>
              <a:latin typeface="Arial"/>
            </a:endParaRPr>
          </a:p>
        </p:txBody>
      </p:sp>
      <p:sp>
        <p:nvSpPr>
          <p:cNvPr id="378" name="CustomShape 4"/>
          <p:cNvSpPr/>
          <p:nvPr/>
        </p:nvSpPr>
        <p:spPr>
          <a:xfrm rot="1327200">
            <a:off x="3357360" y="1990440"/>
            <a:ext cx="2499480" cy="2356560"/>
          </a:xfrm>
          <a:prstGeom prst="upArrowCallout">
            <a:avLst>
              <a:gd name="adj1" fmla="val 25000"/>
              <a:gd name="adj2" fmla="val 25000"/>
              <a:gd name="adj3" fmla="val 25000"/>
              <a:gd name="adj4" fmla="val 64977"/>
            </a:avLst>
          </a:prstGeom>
          <a:solidFill>
            <a:srgbClr val="31859C"/>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de-DE" sz="1800" b="0" strike="noStrike" spc="-1" dirty="0">
              <a:solidFill>
                <a:srgbClr val="000000"/>
              </a:solidFill>
              <a:uFill>
                <a:solidFill>
                  <a:srgbClr val="FFFFFF"/>
                </a:solidFill>
              </a:uFill>
              <a:latin typeface="Arial"/>
            </a:endParaRPr>
          </a:p>
          <a:p>
            <a:pPr algn="ctr">
              <a:lnSpc>
                <a:spcPct val="100000"/>
              </a:lnSpc>
            </a:pPr>
            <a:r>
              <a:rPr lang="de-DE" sz="3200" b="0" strike="noStrike" spc="-1" dirty="0">
                <a:solidFill>
                  <a:srgbClr val="FFFFFF"/>
                </a:solidFill>
                <a:uFill>
                  <a:solidFill>
                    <a:srgbClr val="FFFFFF"/>
                  </a:solidFill>
                </a:uFill>
                <a:latin typeface="Arial"/>
                <a:ea typeface="ＭＳ Ｐゴシック"/>
              </a:rPr>
              <a:t>weist auf die Beziehung hin</a:t>
            </a:r>
            <a:endParaRPr lang="de-DE" sz="1800" b="0" strike="noStrike" spc="-1" dirty="0">
              <a:solidFill>
                <a:srgbClr val="000000"/>
              </a:solidFill>
              <a:uFill>
                <a:solidFill>
                  <a:srgbClr val="FFFFFF"/>
                </a:solidFill>
              </a:uFill>
              <a:latin typeface="Arial"/>
            </a:endParaRPr>
          </a:p>
          <a:p>
            <a:pPr algn="ctr">
              <a:lnSpc>
                <a:spcPct val="100000"/>
              </a:lnSpc>
            </a:pPr>
            <a:endParaRPr lang="de-DE" sz="1800" b="0" strike="noStrike" spc="-1" dirty="0">
              <a:solidFill>
                <a:srgbClr val="000000"/>
              </a:solidFill>
              <a:uFill>
                <a:solidFill>
                  <a:srgbClr val="FFFFFF"/>
                </a:solidFill>
              </a:uFill>
              <a:latin typeface="Arial"/>
            </a:endParaRPr>
          </a:p>
        </p:txBody>
      </p:sp>
      <p:sp>
        <p:nvSpPr>
          <p:cNvPr id="379" name="CustomShape 5"/>
          <p:cNvSpPr/>
          <p:nvPr/>
        </p:nvSpPr>
        <p:spPr>
          <a:xfrm>
            <a:off x="6215040" y="1990800"/>
            <a:ext cx="2499480" cy="2356560"/>
          </a:xfrm>
          <a:prstGeom prst="upArrowCallout">
            <a:avLst>
              <a:gd name="adj1" fmla="val 25000"/>
              <a:gd name="adj2" fmla="val 25000"/>
              <a:gd name="adj3" fmla="val 25000"/>
              <a:gd name="adj4" fmla="val 64977"/>
            </a:avLst>
          </a:prstGeom>
          <a:solidFill>
            <a:srgbClr val="31859C"/>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3200" b="0" strike="noStrike" spc="-1">
                <a:solidFill>
                  <a:srgbClr val="FFFFFF"/>
                </a:solidFill>
                <a:uFill>
                  <a:solidFill>
                    <a:srgbClr val="FFFFFF"/>
                  </a:solidFill>
                </a:uFill>
                <a:latin typeface="Arial"/>
                <a:ea typeface="ＭＳ Ｐゴシック"/>
              </a:rPr>
              <a:t>sich müde fühlen</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p:txBody>
      </p:sp>
      <p:sp>
        <p:nvSpPr>
          <p:cNvPr id="380" name="CustomShape 6"/>
          <p:cNvSpPr/>
          <p:nvPr/>
        </p:nvSpPr>
        <p:spPr>
          <a:xfrm>
            <a:off x="1133640" y="693720"/>
            <a:ext cx="1571040" cy="928080"/>
          </a:xfrm>
          <a:prstGeom prst="mathMultiply">
            <a:avLst>
              <a:gd name="adj1" fmla="val 2352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381" name="CustomShape 7"/>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
        <p:nvSpPr>
          <p:cNvPr id="382" name="CustomShape 8"/>
          <p:cNvSpPr/>
          <p:nvPr/>
        </p:nvSpPr>
        <p:spPr>
          <a:xfrm>
            <a:off x="4860512" y="908064"/>
            <a:ext cx="1079640" cy="57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e-DE" sz="2400" b="1" strike="noStrike" spc="-1" dirty="0">
                <a:solidFill>
                  <a:srgbClr val="31859C"/>
                </a:solidFill>
                <a:uFill>
                  <a:solidFill>
                    <a:srgbClr val="FFFFFF"/>
                  </a:solidFill>
                </a:uFill>
                <a:latin typeface="Calibri"/>
                <a:ea typeface="ＭＳ Ｐゴシック"/>
              </a:rPr>
              <a:t> </a:t>
            </a:r>
            <a:r>
              <a:rPr lang="de-DE" sz="3200" b="1" strike="noStrike" spc="-1" dirty="0">
                <a:solidFill>
                  <a:srgbClr val="31859C"/>
                </a:solidFill>
                <a:uFill>
                  <a:solidFill>
                    <a:srgbClr val="FFFFFF"/>
                  </a:solidFill>
                </a:uFill>
                <a:latin typeface="Calibri"/>
                <a:ea typeface="ＭＳ Ｐゴシック"/>
              </a:rPr>
              <a:t>aber</a:t>
            </a: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additive="repl">
                                        <p:cTn id="7" dur="5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377"/>
                                        </p:tgtEl>
                                        <p:attrNameLst>
                                          <p:attrName>style.visibility</p:attrName>
                                        </p:attrNameLst>
                                      </p:cBhvr>
                                      <p:to>
                                        <p:strVal val="visible"/>
                                      </p:to>
                                    </p:set>
                                    <p:animEffect transition="in" filter="fade">
                                      <p:cBhvr additive="repl">
                                        <p:cTn id="12" dur="500"/>
                                        <p:tgtEl>
                                          <p:spTgt spid="3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378"/>
                                        </p:tgtEl>
                                        <p:attrNameLst>
                                          <p:attrName>style.visibility</p:attrName>
                                        </p:attrNameLst>
                                      </p:cBhvr>
                                      <p:to>
                                        <p:strVal val="visible"/>
                                      </p:to>
                                    </p:set>
                                    <p:animEffect transition="in" filter="fade">
                                      <p:cBhvr additive="repl">
                                        <p:cTn id="17" dur="500"/>
                                        <p:tgtEl>
                                          <p:spTgt spid="37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fill="hold" nodeType="clickEffect">
                                  <p:stCondLst>
                                    <p:cond delay="0"/>
                                  </p:stCondLst>
                                  <p:childTnLst>
                                    <p:set>
                                      <p:cBhvr>
                                        <p:cTn id="21" dur="1" fill="hold">
                                          <p:stCondLst>
                                            <p:cond delay="0"/>
                                          </p:stCondLst>
                                        </p:cTn>
                                        <p:tgtEl>
                                          <p:spTgt spid="380"/>
                                        </p:tgtEl>
                                        <p:attrNameLst>
                                          <p:attrName>style.visibility</p:attrName>
                                        </p:attrNameLst>
                                      </p:cBhvr>
                                      <p:to>
                                        <p:strVal val="visible"/>
                                      </p:to>
                                    </p:set>
                                    <p:animEffect transition="out" filter="wipe(down)">
                                      <p:cBhvr additive="repl">
                                        <p:cTn id="22" dur="580">
                                          <p:stCondLst>
                                            <p:cond delay="0"/>
                                          </p:stCondLst>
                                        </p:cTn>
                                        <p:tgtEl>
                                          <p:spTgt spid="380"/>
                                        </p:tgtEl>
                                      </p:cBhvr>
                                    </p:animEffect>
                                    <p:anim calcmode="lin" valueType="num">
                                      <p:cBhvr additive="repl">
                                        <p:cTn id="23" dur="1822">
                                          <p:stCondLst>
                                            <p:cond delay="0"/>
                                          </p:stCondLst>
                                        </p:cTn>
                                        <p:tgtEl>
                                          <p:spTgt spid="380"/>
                                        </p:tgtEl>
                                        <p:attrNameLst>
                                          <p:attrName>ppt_x</p:attrName>
                                        </p:attrNameLst>
                                      </p:cBhvr>
                                      <p:tavLst>
                                        <p:tav tm="0">
                                          <p:val>
                                            <p:strVal val="#ppt_x-0.25"/>
                                          </p:val>
                                        </p:tav>
                                        <p:tav tm="100000">
                                          <p:val>
                                            <p:strVal val="#ppt_x"/>
                                          </p:val>
                                        </p:tav>
                                      </p:tavLst>
                                    </p:anim>
                                    <p:anim calcmode="lin" valueType="num">
                                      <p:cBhvr additive="repl">
                                        <p:cTn id="24" dur="664">
                                          <p:stCondLst>
                                            <p:cond delay="0"/>
                                          </p:stCondLst>
                                        </p:cTn>
                                        <p:tgtEl>
                                          <p:spTgt spid="380"/>
                                        </p:tgtEl>
                                        <p:attrNameLst>
                                          <p:attrName>ppt_y</p:attrName>
                                        </p:attrNameLst>
                                      </p:cBhvr>
                                    </p:anim>
                                    <p:anim calcmode="lin" valueType="num">
                                      <p:cBhvr additive="repl">
                                        <p:cTn id="25" dur="664">
                                          <p:stCondLst>
                                            <p:cond delay="664"/>
                                          </p:stCondLst>
                                        </p:cTn>
                                        <p:tgtEl>
                                          <p:spTgt spid="380"/>
                                        </p:tgtEl>
                                        <p:attrNameLst>
                                          <p:attrName>ppt_y</p:attrName>
                                        </p:attrNameLst>
                                      </p:cBhvr>
                                    </p:anim>
                                    <p:anim calcmode="lin" valueType="num">
                                      <p:cBhvr additive="repl">
                                        <p:cTn id="26" dur="332">
                                          <p:stCondLst>
                                            <p:cond delay="1324"/>
                                          </p:stCondLst>
                                        </p:cTn>
                                        <p:tgtEl>
                                          <p:spTgt spid="380"/>
                                        </p:tgtEl>
                                        <p:attrNameLst>
                                          <p:attrName>ppt_y</p:attrName>
                                        </p:attrNameLst>
                                      </p:cBhvr>
                                    </p:anim>
                                    <p:anim calcmode="lin" valueType="num">
                                      <p:cBhvr additive="repl">
                                        <p:cTn id="27" dur="164">
                                          <p:stCondLst>
                                            <p:cond delay="1656"/>
                                          </p:stCondLst>
                                        </p:cTn>
                                        <p:tgtEl>
                                          <p:spTgt spid="38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Bildobjekt 6"/>
          <p:cNvPicPr/>
          <p:nvPr/>
        </p:nvPicPr>
        <p:blipFill>
          <a:blip r:embed="rId2"/>
          <a:stretch/>
        </p:blipFill>
        <p:spPr>
          <a:xfrm>
            <a:off x="816120" y="6310440"/>
            <a:ext cx="2424960" cy="266040"/>
          </a:xfrm>
          <a:prstGeom prst="rect">
            <a:avLst/>
          </a:prstGeom>
          <a:ln>
            <a:noFill/>
          </a:ln>
        </p:spPr>
      </p:pic>
      <p:sp>
        <p:nvSpPr>
          <p:cNvPr id="384" name="CustomShape 1"/>
          <p:cNvSpPr/>
          <p:nvPr/>
        </p:nvSpPr>
        <p:spPr>
          <a:xfrm>
            <a:off x="107504" y="685800"/>
            <a:ext cx="9036496" cy="5272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0" strike="noStrike" spc="-1" dirty="0">
                <a:solidFill>
                  <a:srgbClr val="404040"/>
                </a:solidFill>
                <a:uFill>
                  <a:solidFill>
                    <a:srgbClr val="FFFFFF"/>
                  </a:solidFill>
                </a:uFill>
                <a:latin typeface="Cambria"/>
                <a:ea typeface="ＭＳ Ｐゴシック"/>
              </a:rPr>
              <a:t>“Ich möchte mich bewegen   </a:t>
            </a:r>
            <a:r>
              <a:rPr lang="de-DE" sz="3200" b="0" strike="noStrike" spc="-1" dirty="0" smtClean="0">
                <a:solidFill>
                  <a:srgbClr val="404040"/>
                </a:solidFill>
                <a:uFill>
                  <a:solidFill>
                    <a:srgbClr val="FFFFFF"/>
                  </a:solidFill>
                </a:uFill>
                <a:latin typeface="Cambria"/>
                <a:ea typeface="ＭＳ Ｐゴシック"/>
              </a:rPr>
              <a:t>       ich </a:t>
            </a:r>
            <a:r>
              <a:rPr lang="de-DE" sz="3200" b="0" strike="noStrike" spc="-1" dirty="0">
                <a:solidFill>
                  <a:srgbClr val="404040"/>
                </a:solidFill>
                <a:uFill>
                  <a:solidFill>
                    <a:srgbClr val="FFFFFF"/>
                  </a:solidFill>
                </a:uFill>
                <a:latin typeface="Cambria"/>
                <a:ea typeface="ＭＳ Ｐゴシック"/>
              </a:rPr>
              <a:t>bin so müde”</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smtClean="0">
              <a:solidFill>
                <a:srgbClr val="000000"/>
              </a:solidFill>
              <a:uFill>
                <a:solidFill>
                  <a:srgbClr val="FFFFFF"/>
                </a:solidFill>
              </a:uFill>
              <a:latin typeface="Arial"/>
            </a:endParaRPr>
          </a:p>
          <a:p>
            <a:pPr algn="ctr">
              <a:lnSpc>
                <a:spcPct val="100000"/>
              </a:lnSpc>
            </a:pPr>
            <a:endParaRPr lang="de-DE" sz="2600" b="0" strike="noStrike" spc="-1" dirty="0" smtClean="0">
              <a:solidFill>
                <a:srgbClr val="404040"/>
              </a:solidFill>
              <a:uFill>
                <a:solidFill>
                  <a:srgbClr val="FFFFFF"/>
                </a:solidFill>
              </a:uFill>
              <a:latin typeface="Cambria"/>
              <a:ea typeface="ＭＳ Ｐゴシック"/>
            </a:endParaRPr>
          </a:p>
          <a:p>
            <a:pPr algn="ctr">
              <a:lnSpc>
                <a:spcPct val="100000"/>
              </a:lnSpc>
            </a:pPr>
            <a:r>
              <a:rPr lang="de-DE" sz="2600" b="0" strike="noStrike" spc="-1" dirty="0" smtClean="0">
                <a:solidFill>
                  <a:srgbClr val="404040"/>
                </a:solidFill>
                <a:uFill>
                  <a:solidFill>
                    <a:srgbClr val="FFFFFF"/>
                  </a:solidFill>
                </a:uFill>
                <a:latin typeface="Cambria"/>
                <a:ea typeface="ＭＳ Ｐゴシック"/>
              </a:rPr>
              <a:t>Ich </a:t>
            </a:r>
            <a:r>
              <a:rPr lang="de-DE" sz="2600" b="0" strike="noStrike" spc="-1" dirty="0">
                <a:solidFill>
                  <a:srgbClr val="404040"/>
                </a:solidFill>
                <a:uFill>
                  <a:solidFill>
                    <a:srgbClr val="FFFFFF"/>
                  </a:solidFill>
                </a:uFill>
                <a:latin typeface="Cambria"/>
                <a:ea typeface="ＭＳ Ｐゴシック"/>
              </a:rPr>
              <a:t>kann mich müde fühlen</a:t>
            </a:r>
            <a:endParaRPr lang="de-DE" sz="1800" b="0" strike="noStrike" spc="-1" dirty="0">
              <a:solidFill>
                <a:srgbClr val="000000"/>
              </a:solidFill>
              <a:uFill>
                <a:solidFill>
                  <a:srgbClr val="FFFFFF"/>
                </a:solidFill>
              </a:uFill>
              <a:latin typeface="Arial"/>
            </a:endParaRPr>
          </a:p>
          <a:p>
            <a:pPr algn="ctr">
              <a:lnSpc>
                <a:spcPct val="100000"/>
              </a:lnSpc>
            </a:pPr>
            <a:r>
              <a:rPr lang="de-DE" sz="2600" b="1" strike="noStrike" spc="-1" dirty="0">
                <a:solidFill>
                  <a:srgbClr val="31859C"/>
                </a:solidFill>
                <a:uFill>
                  <a:solidFill>
                    <a:srgbClr val="FFFFFF"/>
                  </a:solidFill>
                </a:uFill>
                <a:latin typeface="Cambria"/>
                <a:ea typeface="ＭＳ Ｐゴシック"/>
              </a:rPr>
              <a:t>und</a:t>
            </a:r>
            <a:endParaRPr lang="de-DE" sz="1800" b="0" strike="noStrike" spc="-1" dirty="0">
              <a:solidFill>
                <a:srgbClr val="000000"/>
              </a:solidFill>
              <a:uFill>
                <a:solidFill>
                  <a:srgbClr val="FFFFFF"/>
                </a:solidFill>
              </a:uFill>
              <a:latin typeface="Arial"/>
            </a:endParaRPr>
          </a:p>
          <a:p>
            <a:pPr algn="ctr">
              <a:lnSpc>
                <a:spcPct val="100000"/>
              </a:lnSpc>
            </a:pPr>
            <a:r>
              <a:rPr lang="de-DE" sz="2600" b="0" strike="noStrike" spc="-1" dirty="0">
                <a:solidFill>
                  <a:srgbClr val="404040"/>
                </a:solidFill>
                <a:uFill>
                  <a:solidFill>
                    <a:srgbClr val="FFFFFF"/>
                  </a:solidFill>
                </a:uFill>
                <a:latin typeface="Cambria"/>
                <a:ea typeface="ＭＳ Ｐゴシック"/>
              </a:rPr>
              <a:t>mich gleichzeitig bewegen </a:t>
            </a:r>
            <a:endParaRPr lang="de-DE" sz="1800" b="0" strike="noStrike" spc="-1" dirty="0">
              <a:solidFill>
                <a:srgbClr val="000000"/>
              </a:solidFill>
              <a:uFill>
                <a:solidFill>
                  <a:srgbClr val="FFFFFF"/>
                </a:solidFill>
              </a:uFill>
              <a:latin typeface="Arial"/>
            </a:endParaRPr>
          </a:p>
        </p:txBody>
      </p:sp>
      <p:sp>
        <p:nvSpPr>
          <p:cNvPr id="385"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40</a:t>
            </a:r>
            <a:endParaRPr lang="de-DE" sz="1800" b="0" strike="noStrike" spc="-1">
              <a:solidFill>
                <a:srgbClr val="000000"/>
              </a:solidFill>
              <a:uFill>
                <a:solidFill>
                  <a:srgbClr val="FFFFFF"/>
                </a:solidFill>
              </a:uFill>
              <a:latin typeface="Arial"/>
            </a:endParaRPr>
          </a:p>
        </p:txBody>
      </p:sp>
      <p:sp>
        <p:nvSpPr>
          <p:cNvPr id="386" name="CustomShape 3"/>
          <p:cNvSpPr/>
          <p:nvPr/>
        </p:nvSpPr>
        <p:spPr>
          <a:xfrm>
            <a:off x="548520" y="1377240"/>
            <a:ext cx="2499480" cy="2356560"/>
          </a:xfrm>
          <a:prstGeom prst="upArrowCallout">
            <a:avLst>
              <a:gd name="adj1" fmla="val 25000"/>
              <a:gd name="adj2" fmla="val 25000"/>
              <a:gd name="adj3" fmla="val 25000"/>
              <a:gd name="adj4" fmla="val 64977"/>
            </a:avLst>
          </a:prstGeom>
          <a:solidFill>
            <a:srgbClr val="31859C"/>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de-DE" sz="1800" b="0" strike="noStrike" spc="-1" dirty="0">
              <a:solidFill>
                <a:srgbClr val="000000"/>
              </a:solidFill>
              <a:uFill>
                <a:solidFill>
                  <a:srgbClr val="FFFFFF"/>
                </a:solidFill>
              </a:uFill>
              <a:latin typeface="Arial"/>
            </a:endParaRPr>
          </a:p>
          <a:p>
            <a:pPr algn="ctr">
              <a:lnSpc>
                <a:spcPct val="100000"/>
              </a:lnSpc>
            </a:pPr>
            <a:r>
              <a:rPr lang="de-DE" sz="3200" b="0" strike="noStrike" spc="-1" dirty="0">
                <a:solidFill>
                  <a:srgbClr val="FFFFFF"/>
                </a:solidFill>
                <a:uFill>
                  <a:solidFill>
                    <a:srgbClr val="FFFFFF"/>
                  </a:solidFill>
                </a:uFill>
                <a:latin typeface="Arial"/>
                <a:ea typeface="ＭＳ Ｐゴシック"/>
              </a:rPr>
              <a:t>Die Absicht sich zu bewegen</a:t>
            </a:r>
            <a:endParaRPr lang="de-DE" sz="1800" b="0" strike="noStrike" spc="-1" dirty="0">
              <a:solidFill>
                <a:srgbClr val="000000"/>
              </a:solidFill>
              <a:uFill>
                <a:solidFill>
                  <a:srgbClr val="FFFFFF"/>
                </a:solidFill>
              </a:uFill>
              <a:latin typeface="Arial"/>
            </a:endParaRPr>
          </a:p>
          <a:p>
            <a:pPr algn="ctr">
              <a:lnSpc>
                <a:spcPct val="100000"/>
              </a:lnSpc>
            </a:pPr>
            <a:endParaRPr lang="de-DE" sz="1800" b="0" strike="noStrike" spc="-1" dirty="0">
              <a:solidFill>
                <a:srgbClr val="000000"/>
              </a:solidFill>
              <a:uFill>
                <a:solidFill>
                  <a:srgbClr val="FFFFFF"/>
                </a:solidFill>
              </a:uFill>
              <a:latin typeface="Arial"/>
            </a:endParaRPr>
          </a:p>
        </p:txBody>
      </p:sp>
      <p:sp>
        <p:nvSpPr>
          <p:cNvPr id="387" name="CustomShape 4"/>
          <p:cNvSpPr/>
          <p:nvPr/>
        </p:nvSpPr>
        <p:spPr>
          <a:xfrm>
            <a:off x="3748920" y="1377240"/>
            <a:ext cx="2499480" cy="2356560"/>
          </a:xfrm>
          <a:prstGeom prst="upArrowCallout">
            <a:avLst>
              <a:gd name="adj1" fmla="val 25000"/>
              <a:gd name="adj2" fmla="val 25000"/>
              <a:gd name="adj3" fmla="val 25000"/>
              <a:gd name="adj4" fmla="val 64977"/>
            </a:avLst>
          </a:prstGeom>
          <a:solidFill>
            <a:srgbClr val="31859C"/>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de-DE" sz="1800" b="0" strike="noStrike" spc="-1" dirty="0">
              <a:solidFill>
                <a:srgbClr val="000000"/>
              </a:solidFill>
              <a:uFill>
                <a:solidFill>
                  <a:srgbClr val="FFFFFF"/>
                </a:solidFill>
              </a:uFill>
              <a:latin typeface="Arial"/>
            </a:endParaRPr>
          </a:p>
          <a:p>
            <a:pPr algn="ctr">
              <a:lnSpc>
                <a:spcPct val="100000"/>
              </a:lnSpc>
            </a:pPr>
            <a:r>
              <a:rPr lang="de-DE" sz="3200" b="0" strike="noStrike" spc="-1" dirty="0">
                <a:solidFill>
                  <a:srgbClr val="FFFFFF"/>
                </a:solidFill>
                <a:uFill>
                  <a:solidFill>
                    <a:srgbClr val="FFFFFF"/>
                  </a:solidFill>
                </a:uFill>
                <a:latin typeface="Arial"/>
                <a:ea typeface="ＭＳ Ｐゴシック"/>
              </a:rPr>
              <a:t>weist auf die Beziehung hin</a:t>
            </a:r>
            <a:endParaRPr lang="de-DE" sz="1800" b="0" strike="noStrike" spc="-1" dirty="0" smtClean="0">
              <a:solidFill>
                <a:srgbClr val="000000"/>
              </a:solidFill>
              <a:uFill>
                <a:solidFill>
                  <a:srgbClr val="FFFFFF"/>
                </a:solidFill>
              </a:uFill>
              <a:latin typeface="Arial"/>
            </a:endParaRPr>
          </a:p>
          <a:p>
            <a:pPr algn="ctr">
              <a:lnSpc>
                <a:spcPct val="100000"/>
              </a:lnSpc>
            </a:pPr>
            <a:r>
              <a:rPr lang="de-DE" sz="1800" b="0" strike="noStrike" spc="-1" dirty="0" smtClean="0">
                <a:solidFill>
                  <a:srgbClr val="000000"/>
                </a:solidFill>
                <a:uFill>
                  <a:solidFill>
                    <a:srgbClr val="FFFFFF"/>
                  </a:solidFill>
                </a:uFill>
                <a:latin typeface="Arial"/>
              </a:rPr>
              <a:t> </a:t>
            </a:r>
            <a:endParaRPr lang="de-DE" sz="1800" b="0" strike="noStrike" spc="-1" dirty="0">
              <a:solidFill>
                <a:srgbClr val="000000"/>
              </a:solidFill>
              <a:uFill>
                <a:solidFill>
                  <a:srgbClr val="FFFFFF"/>
                </a:solidFill>
              </a:uFill>
              <a:latin typeface="Arial"/>
            </a:endParaRPr>
          </a:p>
        </p:txBody>
      </p:sp>
      <p:sp>
        <p:nvSpPr>
          <p:cNvPr id="388" name="CustomShape 5"/>
          <p:cNvSpPr/>
          <p:nvPr/>
        </p:nvSpPr>
        <p:spPr>
          <a:xfrm>
            <a:off x="6492120" y="1377240"/>
            <a:ext cx="2499480" cy="2356560"/>
          </a:xfrm>
          <a:prstGeom prst="upArrowCallout">
            <a:avLst>
              <a:gd name="adj1" fmla="val 25000"/>
              <a:gd name="adj2" fmla="val 25000"/>
              <a:gd name="adj3" fmla="val 25000"/>
              <a:gd name="adj4" fmla="val 64977"/>
            </a:avLst>
          </a:prstGeom>
          <a:solidFill>
            <a:srgbClr val="31859C"/>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3200" b="0" strike="noStrike" spc="-1">
                <a:solidFill>
                  <a:srgbClr val="FFFFFF"/>
                </a:solidFill>
                <a:uFill>
                  <a:solidFill>
                    <a:srgbClr val="FFFFFF"/>
                  </a:solidFill>
                </a:uFill>
                <a:latin typeface="Arial"/>
                <a:ea typeface="ＭＳ Ｐゴシック"/>
              </a:rPr>
              <a:t>sich müde fühlen</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p:txBody>
      </p:sp>
      <p:sp>
        <p:nvSpPr>
          <p:cNvPr id="389" name="CustomShape 6"/>
          <p:cNvSpPr/>
          <p:nvPr/>
        </p:nvSpPr>
        <p:spPr>
          <a:xfrm>
            <a:off x="4572000" y="649912"/>
            <a:ext cx="1144080" cy="54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3000" b="1" strike="noStrike" spc="-1" dirty="0">
                <a:solidFill>
                  <a:srgbClr val="31859C"/>
                </a:solidFill>
                <a:uFill>
                  <a:solidFill>
                    <a:srgbClr val="FFFFFF"/>
                  </a:solidFill>
                </a:uFill>
                <a:latin typeface="Cambria"/>
                <a:ea typeface="ＭＳ Ｐゴシック"/>
              </a:rPr>
              <a:t>und</a:t>
            </a:r>
            <a:endParaRPr lang="de-DE" sz="1800" b="0" strike="noStrike" spc="-1" dirty="0">
              <a:solidFill>
                <a:srgbClr val="000000"/>
              </a:solidFill>
              <a:uFill>
                <a:solidFill>
                  <a:srgbClr val="FFFFFF"/>
                </a:solidFill>
              </a:uFill>
              <a:latin typeface="Arial"/>
            </a:endParaRPr>
          </a:p>
        </p:txBody>
      </p:sp>
      <p:sp>
        <p:nvSpPr>
          <p:cNvPr id="390" name="CustomShape 7"/>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9" presetClass="entr"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 calcmode="lin" valueType="str">
                                      <p:cBhvr additive="repl">
                                        <p:cTn id="7" dur="1500" fill="hold"/>
                                        <p:tgtEl>
                                          <p:spTgt spid="389"/>
                                        </p:tgtEl>
                                      </p:cBhvr>
                                      <p:tavLst>
                                        <p:tav tm="100000">
                                          <p:val>
                                            <p:strVal val="width"/>
                                          </p:val>
                                        </p:tav>
                                      </p:tavLst>
                                    </p:anim>
                                    <p:anim calcmode="lin" valueType="str">
                                      <p:cBhvr additive="repl">
                                        <p:cTn id="8" dur="1500" fill="hold"/>
                                        <p:tgtEl>
                                          <p:spTgt spid="389"/>
                                        </p:tgtEl>
                                      </p:cBhvr>
                                      <p:tavLst>
                                        <p:tav tm="100000">
                                          <p:val>
                                            <p:strVal val="height"/>
                                          </p:val>
                                        </p:tav>
                                      </p:tavLst>
                                    </p:anim>
                                    <p:anim calcmode="lin" valueType="str">
                                      <p:cBhvr additive="repl">
                                        <p:cTn id="9" dur="1500" fill="hold"/>
                                        <p:tgtEl>
                                          <p:spTgt spid="389"/>
                                        </p:tgtEl>
                                      </p:cBhvr>
                                      <p:tavLst>
                                        <p:tav tm="0">
                                          <p:val>
                                            <p:strVal val="360"/>
                                          </p:val>
                                        </p:tav>
                                        <p:tav tm="100000">
                                          <p:val>
                                            <p:strVal val="0"/>
                                          </p:val>
                                        </p:tav>
                                      </p:tavLst>
                                    </p:anim>
                                    <p:animEffect transition="in" filter="fade">
                                      <p:cBhvr additive="repl">
                                        <p:cTn id="10" dur="1500"/>
                                        <p:tgtEl>
                                          <p:spTgt spid="3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p:cTn id="14" dur="1" fill="hold">
                                          <p:stCondLst>
                                            <p:cond delay="0"/>
                                          </p:stCondLst>
                                        </p:cTn>
                                        <p:tgtEl>
                                          <p:spTgt spid="386"/>
                                        </p:tgtEl>
                                        <p:attrNameLst>
                                          <p:attrName>style.visibility</p:attrName>
                                        </p:attrNameLst>
                                      </p:cBhvr>
                                      <p:to>
                                        <p:strVal val="visible"/>
                                      </p:to>
                                    </p:set>
                                    <p:animEffect transition="in" filter="fade">
                                      <p:cBhvr additive="repl">
                                        <p:cTn id="15" dur="500"/>
                                        <p:tgtEl>
                                          <p:spTgt spid="386"/>
                                        </p:tgtEl>
                                      </p:cBhvr>
                                    </p:animEffect>
                                  </p:childTnLst>
                                </p:cTn>
                              </p:par>
                              <p:par>
                                <p:cTn id="16" presetID="10" presetClass="entr" fill="hold" nodeType="withEffect">
                                  <p:stCondLst>
                                    <p:cond delay="0"/>
                                  </p:stCondLst>
                                  <p:childTnLst>
                                    <p:set>
                                      <p:cBhvr>
                                        <p:cTn id="17" dur="1" fill="hold">
                                          <p:stCondLst>
                                            <p:cond delay="0"/>
                                          </p:stCondLst>
                                        </p:cTn>
                                        <p:tgtEl>
                                          <p:spTgt spid="387"/>
                                        </p:tgtEl>
                                        <p:attrNameLst>
                                          <p:attrName>style.visibility</p:attrName>
                                        </p:attrNameLst>
                                      </p:cBhvr>
                                      <p:to>
                                        <p:strVal val="visible"/>
                                      </p:to>
                                    </p:set>
                                    <p:animEffect transition="in" filter="fade">
                                      <p:cBhvr additive="repl">
                                        <p:cTn id="18" dur="500"/>
                                        <p:tgtEl>
                                          <p:spTgt spid="387"/>
                                        </p:tgtEl>
                                      </p:cBhvr>
                                    </p:animEffect>
                                  </p:childTnLst>
                                </p:cTn>
                              </p:par>
                              <p:par>
                                <p:cTn id="19" presetID="10" presetClass="entr" fill="hold" nodeType="withEffect">
                                  <p:stCondLst>
                                    <p:cond delay="0"/>
                                  </p:stCondLst>
                                  <p:childTnLst>
                                    <p:set>
                                      <p:cBhvr>
                                        <p:cTn id="20" dur="1" fill="hold">
                                          <p:stCondLst>
                                            <p:cond delay="0"/>
                                          </p:stCondLst>
                                        </p:cTn>
                                        <p:tgtEl>
                                          <p:spTgt spid="388"/>
                                        </p:tgtEl>
                                        <p:attrNameLst>
                                          <p:attrName>style.visibility</p:attrName>
                                        </p:attrNameLst>
                                      </p:cBhvr>
                                      <p:to>
                                        <p:strVal val="visible"/>
                                      </p:to>
                                    </p:set>
                                    <p:animEffect transition="in" filter="fade">
                                      <p:cBhvr additive="repl">
                                        <p:cTn id="21" dur="5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Bildobjekt 6"/>
          <p:cNvPicPr/>
          <p:nvPr/>
        </p:nvPicPr>
        <p:blipFill>
          <a:blip r:embed="rId2"/>
          <a:stretch/>
        </p:blipFill>
        <p:spPr>
          <a:xfrm>
            <a:off x="816120" y="6310440"/>
            <a:ext cx="2424960" cy="266040"/>
          </a:xfrm>
          <a:prstGeom prst="rect">
            <a:avLst/>
          </a:prstGeom>
          <a:ln>
            <a:noFill/>
          </a:ln>
        </p:spPr>
      </p:pic>
      <p:sp>
        <p:nvSpPr>
          <p:cNvPr id="392" name="CustomShape 1"/>
          <p:cNvSpPr/>
          <p:nvPr/>
        </p:nvSpPr>
        <p:spPr>
          <a:xfrm>
            <a:off x="0" y="1193760"/>
            <a:ext cx="9143280" cy="2920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r>
              <a:rPr lang="de-DE" sz="3200" b="1" strike="noStrike" spc="-1" dirty="0">
                <a:solidFill>
                  <a:srgbClr val="31859C"/>
                </a:solidFill>
                <a:uFill>
                  <a:solidFill>
                    <a:srgbClr val="FFFFFF"/>
                  </a:solidFill>
                </a:uFill>
                <a:latin typeface="Arial"/>
              </a:rPr>
              <a:t>Das Wort</a:t>
            </a:r>
            <a:endParaRPr lang="de-DE" sz="1800" b="0" strike="noStrike" spc="-1" dirty="0">
              <a:solidFill>
                <a:srgbClr val="000000"/>
              </a:solidFill>
              <a:uFill>
                <a:solidFill>
                  <a:srgbClr val="FFFFFF"/>
                </a:solidFill>
              </a:uFill>
              <a:latin typeface="Arial"/>
            </a:endParaRPr>
          </a:p>
          <a:p>
            <a:pPr algn="ctr"/>
            <a:r>
              <a:rPr lang="de-DE" sz="600" b="1" strike="noStrike" spc="-1" dirty="0">
                <a:solidFill>
                  <a:srgbClr val="31859C"/>
                </a:solidFill>
                <a:uFill>
                  <a:solidFill>
                    <a:srgbClr val="FFFFFF"/>
                  </a:solidFill>
                </a:uFill>
                <a:latin typeface="Arial"/>
              </a:rPr>
              <a:t>   </a:t>
            </a:r>
            <a:endParaRPr lang="de-DE" sz="1800" b="0" strike="noStrike" spc="-1" dirty="0">
              <a:solidFill>
                <a:srgbClr val="000000"/>
              </a:solidFill>
              <a:uFill>
                <a:solidFill>
                  <a:srgbClr val="FFFFFF"/>
                </a:solidFill>
              </a:uFill>
              <a:latin typeface="Arial"/>
            </a:endParaRPr>
          </a:p>
          <a:p>
            <a:pPr algn="ctr"/>
            <a:r>
              <a:rPr lang="de-DE" sz="3200" b="1" strike="noStrike" spc="-1" dirty="0">
                <a:solidFill>
                  <a:srgbClr val="31859C"/>
                </a:solidFill>
                <a:uFill>
                  <a:solidFill>
                    <a:srgbClr val="FFFFFF"/>
                  </a:solidFill>
                </a:uFill>
                <a:latin typeface="Arial"/>
              </a:rPr>
              <a:t>“und”</a:t>
            </a:r>
            <a:endParaRPr lang="de-DE" sz="1800" b="0" strike="noStrike" spc="-1" dirty="0">
              <a:solidFill>
                <a:srgbClr val="000000"/>
              </a:solidFill>
              <a:uFill>
                <a:solidFill>
                  <a:srgbClr val="FFFFFF"/>
                </a:solidFill>
              </a:uFill>
              <a:latin typeface="Arial"/>
            </a:endParaRPr>
          </a:p>
          <a:p>
            <a:pPr algn="ctr"/>
            <a:r>
              <a:rPr lang="de-DE" sz="600" b="1" strike="noStrike" spc="-1" dirty="0">
                <a:solidFill>
                  <a:srgbClr val="31859C"/>
                </a:solidFill>
                <a:uFill>
                  <a:solidFill>
                    <a:srgbClr val="FFFFFF"/>
                  </a:solidFill>
                </a:uFill>
                <a:latin typeface="Arial"/>
              </a:rPr>
              <a:t> </a:t>
            </a:r>
            <a:endParaRPr lang="de-DE" sz="1800" b="0" strike="noStrike" spc="-1" dirty="0">
              <a:solidFill>
                <a:srgbClr val="000000"/>
              </a:solidFill>
              <a:uFill>
                <a:solidFill>
                  <a:srgbClr val="FFFFFF"/>
                </a:solidFill>
              </a:uFill>
              <a:latin typeface="Arial"/>
            </a:endParaRPr>
          </a:p>
          <a:p>
            <a:pPr algn="ctr"/>
            <a:r>
              <a:rPr lang="de-DE" sz="3200" b="1" strike="noStrike" spc="-1" dirty="0">
                <a:solidFill>
                  <a:srgbClr val="31859C"/>
                </a:solidFill>
                <a:uFill>
                  <a:solidFill>
                    <a:srgbClr val="FFFFFF"/>
                  </a:solidFill>
                </a:uFill>
                <a:latin typeface="Arial"/>
              </a:rPr>
              <a:t>zu benutzen ist oft ehrlicher als das Wort</a:t>
            </a:r>
            <a:endParaRPr lang="de-DE" sz="1800" b="0" strike="noStrike" spc="-1" dirty="0">
              <a:solidFill>
                <a:srgbClr val="000000"/>
              </a:solidFill>
              <a:uFill>
                <a:solidFill>
                  <a:srgbClr val="FFFFFF"/>
                </a:solidFill>
              </a:uFill>
              <a:latin typeface="Arial"/>
            </a:endParaRPr>
          </a:p>
          <a:p>
            <a:pPr algn="ctr"/>
            <a:r>
              <a:rPr lang="de-DE" sz="600" b="1" strike="noStrike" spc="-1" dirty="0">
                <a:solidFill>
                  <a:srgbClr val="31859C"/>
                </a:solidFill>
                <a:uFill>
                  <a:solidFill>
                    <a:srgbClr val="FFFFFF"/>
                  </a:solidFill>
                </a:uFill>
                <a:latin typeface="Arial"/>
              </a:rPr>
              <a:t> </a:t>
            </a:r>
            <a:endParaRPr lang="de-DE" sz="1800" b="0" strike="noStrike" spc="-1" dirty="0">
              <a:solidFill>
                <a:srgbClr val="000000"/>
              </a:solidFill>
              <a:uFill>
                <a:solidFill>
                  <a:srgbClr val="FFFFFF"/>
                </a:solidFill>
              </a:uFill>
              <a:latin typeface="Arial"/>
            </a:endParaRPr>
          </a:p>
          <a:p>
            <a:pPr algn="ctr"/>
            <a:r>
              <a:rPr lang="de-DE" sz="3200" b="1" strike="noStrike" spc="-1" dirty="0">
                <a:solidFill>
                  <a:srgbClr val="31859C"/>
                </a:solidFill>
                <a:uFill>
                  <a:solidFill>
                    <a:srgbClr val="FFFFFF"/>
                  </a:solidFill>
                </a:uFill>
                <a:latin typeface="Arial"/>
              </a:rPr>
              <a:t>“aber” </a:t>
            </a:r>
            <a:endParaRPr lang="de-DE" sz="1800" b="0" strike="noStrike" spc="-1" dirty="0">
              <a:solidFill>
                <a:srgbClr val="000000"/>
              </a:solidFill>
              <a:uFill>
                <a:solidFill>
                  <a:srgbClr val="FFFFFF"/>
                </a:solidFill>
              </a:uFill>
              <a:latin typeface="Arial"/>
            </a:endParaRPr>
          </a:p>
          <a:p>
            <a:pPr algn="ctr"/>
            <a:r>
              <a:rPr lang="de-DE" sz="3200" b="1" strike="noStrike" spc="-1" dirty="0">
                <a:solidFill>
                  <a:srgbClr val="31859C"/>
                </a:solidFill>
                <a:uFill>
                  <a:solidFill>
                    <a:srgbClr val="FFFFFF"/>
                  </a:solidFill>
                </a:uFill>
                <a:latin typeface="Arial"/>
              </a:rPr>
              <a:t>zu benutzen</a:t>
            </a:r>
            <a:endParaRPr lang="de-DE" sz="1800" b="0" strike="noStrike" spc="-1" dirty="0">
              <a:solidFill>
                <a:srgbClr val="000000"/>
              </a:solidFill>
              <a:uFill>
                <a:solidFill>
                  <a:srgbClr val="FFFFFF"/>
                </a:solidFill>
              </a:uFill>
              <a:latin typeface="Arial"/>
            </a:endParaRPr>
          </a:p>
          <a:p>
            <a:pPr algn="ctr">
              <a:lnSpc>
                <a:spcPct val="100000"/>
              </a:lnSpc>
            </a:pPr>
            <a:endParaRPr lang="de-DE" sz="1800" b="0" strike="noStrike" spc="-1" dirty="0">
              <a:solidFill>
                <a:srgbClr val="000000"/>
              </a:solidFill>
              <a:uFill>
                <a:solidFill>
                  <a:srgbClr val="FFFFFF"/>
                </a:solidFill>
              </a:uFill>
              <a:latin typeface="Arial"/>
            </a:endParaRPr>
          </a:p>
        </p:txBody>
      </p:sp>
      <p:sp>
        <p:nvSpPr>
          <p:cNvPr id="393"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41</a:t>
            </a:r>
            <a:endParaRPr lang="de-DE" sz="1800" b="0" strike="noStrike" spc="-1">
              <a:solidFill>
                <a:srgbClr val="000000"/>
              </a:solidFill>
              <a:uFill>
                <a:solidFill>
                  <a:srgbClr val="FFFFFF"/>
                </a:solidFill>
              </a:uFill>
              <a:latin typeface="Arial"/>
            </a:endParaRPr>
          </a:p>
        </p:txBody>
      </p:sp>
      <p:sp>
        <p:nvSpPr>
          <p:cNvPr id="394" name="CustomShape 3"/>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Bildobjekt 6"/>
          <p:cNvPicPr/>
          <p:nvPr/>
        </p:nvPicPr>
        <p:blipFill>
          <a:blip r:embed="rId2"/>
          <a:stretch/>
        </p:blipFill>
        <p:spPr>
          <a:xfrm>
            <a:off x="816120" y="6310440"/>
            <a:ext cx="2424960" cy="266040"/>
          </a:xfrm>
          <a:prstGeom prst="rect">
            <a:avLst/>
          </a:prstGeom>
          <a:ln>
            <a:noFill/>
          </a:ln>
        </p:spPr>
      </p:pic>
      <p:sp>
        <p:nvSpPr>
          <p:cNvPr id="396" name="CustomShape 1"/>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42</a:t>
            </a:r>
            <a:endParaRPr lang="de-DE" sz="1800" b="0" strike="noStrike" spc="-1">
              <a:solidFill>
                <a:srgbClr val="000000"/>
              </a:solidFill>
              <a:uFill>
                <a:solidFill>
                  <a:srgbClr val="FFFFFF"/>
                </a:solidFill>
              </a:uFill>
              <a:latin typeface="Arial"/>
            </a:endParaRPr>
          </a:p>
        </p:txBody>
      </p:sp>
      <p:sp>
        <p:nvSpPr>
          <p:cNvPr id="397" name="CustomShape 2"/>
          <p:cNvSpPr/>
          <p:nvPr/>
        </p:nvSpPr>
        <p:spPr>
          <a:xfrm>
            <a:off x="428760" y="1700280"/>
            <a:ext cx="2499480" cy="2356560"/>
          </a:xfrm>
          <a:prstGeom prst="upArrowCallout">
            <a:avLst>
              <a:gd name="adj1" fmla="val 25000"/>
              <a:gd name="adj2" fmla="val 25000"/>
              <a:gd name="adj3" fmla="val 25000"/>
              <a:gd name="adj4" fmla="val 64977"/>
            </a:avLst>
          </a:prstGeom>
          <a:solidFill>
            <a:srgbClr val="31859C"/>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3200" b="0" strike="noStrike" spc="-1">
                <a:solidFill>
                  <a:srgbClr val="FFFFFF"/>
                </a:solidFill>
                <a:uFill>
                  <a:solidFill>
                    <a:srgbClr val="FFFFFF"/>
                  </a:solidFill>
                </a:uFill>
                <a:latin typeface="Arial"/>
                <a:ea typeface="ＭＳ Ｐゴシック"/>
              </a:rPr>
              <a:t>Liebe</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p:txBody>
      </p:sp>
      <p:sp>
        <p:nvSpPr>
          <p:cNvPr id="398" name="CustomShape 3"/>
          <p:cNvSpPr/>
          <p:nvPr/>
        </p:nvSpPr>
        <p:spPr>
          <a:xfrm>
            <a:off x="3501720" y="1700280"/>
            <a:ext cx="2499480" cy="2356560"/>
          </a:xfrm>
          <a:prstGeom prst="upArrowCallout">
            <a:avLst>
              <a:gd name="adj1" fmla="val 25000"/>
              <a:gd name="adj2" fmla="val 25000"/>
              <a:gd name="adj3" fmla="val 25000"/>
              <a:gd name="adj4" fmla="val 64977"/>
            </a:avLst>
          </a:prstGeom>
          <a:solidFill>
            <a:srgbClr val="31859C"/>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3200" b="0" strike="noStrike" spc="-1">
                <a:solidFill>
                  <a:srgbClr val="FFFFFF"/>
                </a:solidFill>
                <a:uFill>
                  <a:solidFill>
                    <a:srgbClr val="FFFFFF"/>
                  </a:solidFill>
                </a:uFill>
                <a:latin typeface="Arial"/>
                <a:ea typeface="ＭＳ Ｐゴシック"/>
              </a:rPr>
              <a:t>weist auf Beziehung hin</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p:txBody>
      </p:sp>
      <p:sp>
        <p:nvSpPr>
          <p:cNvPr id="399" name="CustomShape 4"/>
          <p:cNvSpPr/>
          <p:nvPr/>
        </p:nvSpPr>
        <p:spPr>
          <a:xfrm>
            <a:off x="6215040" y="1700280"/>
            <a:ext cx="2499480" cy="2356560"/>
          </a:xfrm>
          <a:prstGeom prst="upArrowCallout">
            <a:avLst>
              <a:gd name="adj1" fmla="val 25000"/>
              <a:gd name="adj2" fmla="val 25000"/>
              <a:gd name="adj3" fmla="val 25000"/>
              <a:gd name="adj4" fmla="val 64977"/>
            </a:avLst>
          </a:prstGeom>
          <a:solidFill>
            <a:srgbClr val="31859C"/>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3200" b="0" strike="noStrike" spc="-1">
                <a:solidFill>
                  <a:srgbClr val="FFFFFF"/>
                </a:solidFill>
                <a:uFill>
                  <a:solidFill>
                    <a:srgbClr val="FFFFFF"/>
                  </a:solidFill>
                </a:uFill>
                <a:latin typeface="Arial"/>
                <a:ea typeface="ＭＳ Ｐゴシック"/>
              </a:rPr>
              <a:t>sich wütend fühlen</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p:txBody>
      </p:sp>
      <p:sp>
        <p:nvSpPr>
          <p:cNvPr id="400" name="CustomShape 5"/>
          <p:cNvSpPr/>
          <p:nvPr/>
        </p:nvSpPr>
        <p:spPr>
          <a:xfrm>
            <a:off x="303120" y="922320"/>
            <a:ext cx="8228880" cy="646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000" b="0" strike="noStrike" spc="-1">
                <a:solidFill>
                  <a:srgbClr val="404040"/>
                </a:solidFill>
                <a:uFill>
                  <a:solidFill>
                    <a:srgbClr val="FFFFFF"/>
                  </a:solidFill>
                </a:uFill>
                <a:latin typeface="Cambria"/>
                <a:ea typeface="ＭＳ Ｐゴシック"/>
              </a:rPr>
              <a:t> “Ich liebe meinen Partner </a:t>
            </a:r>
            <a:r>
              <a:rPr lang="de-DE" sz="3000" b="1" strike="noStrike" spc="-1">
                <a:solidFill>
                  <a:srgbClr val="31859C"/>
                </a:solidFill>
                <a:uFill>
                  <a:solidFill>
                    <a:srgbClr val="FFFFFF"/>
                  </a:solidFill>
                </a:uFill>
                <a:latin typeface="Cambria"/>
                <a:ea typeface="ＭＳ Ｐゴシック"/>
              </a:rPr>
              <a:t>aber</a:t>
            </a:r>
            <a:r>
              <a:rPr lang="de-DE" sz="3000" b="0" strike="noStrike" spc="-1">
                <a:solidFill>
                  <a:srgbClr val="404040"/>
                </a:solidFill>
                <a:uFill>
                  <a:solidFill>
                    <a:srgbClr val="FFFFFF"/>
                  </a:solidFill>
                </a:uFill>
                <a:latin typeface="Cambria"/>
                <a:ea typeface="ＭＳ Ｐゴシック"/>
              </a:rPr>
              <a:t>  ich bin so wütend</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sp>
        <p:nvSpPr>
          <p:cNvPr id="401" name="CustomShape 6"/>
          <p:cNvSpPr/>
          <p:nvPr/>
        </p:nvSpPr>
        <p:spPr>
          <a:xfrm>
            <a:off x="1214280" y="642960"/>
            <a:ext cx="1571040" cy="928080"/>
          </a:xfrm>
          <a:prstGeom prst="mathMultiply">
            <a:avLst>
              <a:gd name="adj1" fmla="val 2352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
        <p:nvSpPr>
          <p:cNvPr id="402" name="CustomShape 7"/>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additive="repl">
                                        <p:cTn id="7" dur="500"/>
                                        <p:tgtEl>
                                          <p:spTgt spid="3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397"/>
                                        </p:tgtEl>
                                        <p:attrNameLst>
                                          <p:attrName>style.visibility</p:attrName>
                                        </p:attrNameLst>
                                      </p:cBhvr>
                                      <p:to>
                                        <p:strVal val="visible"/>
                                      </p:to>
                                    </p:set>
                                    <p:animEffect transition="in" filter="fade">
                                      <p:cBhvr additive="repl">
                                        <p:cTn id="12" dur="500"/>
                                        <p:tgtEl>
                                          <p:spTgt spid="3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398"/>
                                        </p:tgtEl>
                                        <p:attrNameLst>
                                          <p:attrName>style.visibility</p:attrName>
                                        </p:attrNameLst>
                                      </p:cBhvr>
                                      <p:to>
                                        <p:strVal val="visible"/>
                                      </p:to>
                                    </p:set>
                                    <p:animEffect transition="in" filter="fade">
                                      <p:cBhvr additive="repl">
                                        <p:cTn id="17" dur="500"/>
                                        <p:tgtEl>
                                          <p:spTgt spid="39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fill="hold" nodeType="clickEffect">
                                  <p:stCondLst>
                                    <p:cond delay="0"/>
                                  </p:stCondLst>
                                  <p:childTnLst>
                                    <p:set>
                                      <p:cBhvr>
                                        <p:cTn id="21" dur="1" fill="hold">
                                          <p:stCondLst>
                                            <p:cond delay="0"/>
                                          </p:stCondLst>
                                        </p:cTn>
                                        <p:tgtEl>
                                          <p:spTgt spid="401"/>
                                        </p:tgtEl>
                                        <p:attrNameLst>
                                          <p:attrName>style.visibility</p:attrName>
                                        </p:attrNameLst>
                                      </p:cBhvr>
                                      <p:to>
                                        <p:strVal val="visible"/>
                                      </p:to>
                                    </p:set>
                                    <p:animEffect transition="out" filter="wipe(down)">
                                      <p:cBhvr additive="repl">
                                        <p:cTn id="22" dur="580">
                                          <p:stCondLst>
                                            <p:cond delay="0"/>
                                          </p:stCondLst>
                                        </p:cTn>
                                        <p:tgtEl>
                                          <p:spTgt spid="401"/>
                                        </p:tgtEl>
                                      </p:cBhvr>
                                    </p:animEffect>
                                    <p:anim calcmode="lin" valueType="num">
                                      <p:cBhvr additive="repl">
                                        <p:cTn id="23" dur="1822">
                                          <p:stCondLst>
                                            <p:cond delay="0"/>
                                          </p:stCondLst>
                                        </p:cTn>
                                        <p:tgtEl>
                                          <p:spTgt spid="401"/>
                                        </p:tgtEl>
                                        <p:attrNameLst>
                                          <p:attrName>ppt_x</p:attrName>
                                        </p:attrNameLst>
                                      </p:cBhvr>
                                      <p:tavLst>
                                        <p:tav tm="0">
                                          <p:val>
                                            <p:strVal val="#ppt_x-0.25"/>
                                          </p:val>
                                        </p:tav>
                                        <p:tav tm="100000">
                                          <p:val>
                                            <p:strVal val="#ppt_x"/>
                                          </p:val>
                                        </p:tav>
                                      </p:tavLst>
                                    </p:anim>
                                    <p:anim calcmode="lin" valueType="num">
                                      <p:cBhvr additive="repl">
                                        <p:cTn id="24" dur="664">
                                          <p:stCondLst>
                                            <p:cond delay="0"/>
                                          </p:stCondLst>
                                        </p:cTn>
                                        <p:tgtEl>
                                          <p:spTgt spid="401"/>
                                        </p:tgtEl>
                                        <p:attrNameLst>
                                          <p:attrName>ppt_y</p:attrName>
                                        </p:attrNameLst>
                                      </p:cBhvr>
                                    </p:anim>
                                    <p:anim calcmode="lin" valueType="num">
                                      <p:cBhvr additive="repl">
                                        <p:cTn id="25" dur="664">
                                          <p:stCondLst>
                                            <p:cond delay="664"/>
                                          </p:stCondLst>
                                        </p:cTn>
                                        <p:tgtEl>
                                          <p:spTgt spid="401"/>
                                        </p:tgtEl>
                                        <p:attrNameLst>
                                          <p:attrName>ppt_y</p:attrName>
                                        </p:attrNameLst>
                                      </p:cBhvr>
                                    </p:anim>
                                    <p:anim calcmode="lin" valueType="num">
                                      <p:cBhvr additive="repl">
                                        <p:cTn id="26" dur="332">
                                          <p:stCondLst>
                                            <p:cond delay="1324"/>
                                          </p:stCondLst>
                                        </p:cTn>
                                        <p:tgtEl>
                                          <p:spTgt spid="401"/>
                                        </p:tgtEl>
                                        <p:attrNameLst>
                                          <p:attrName>ppt_y</p:attrName>
                                        </p:attrNameLst>
                                      </p:cBhvr>
                                    </p:anim>
                                    <p:anim calcmode="lin" valueType="num">
                                      <p:cBhvr additive="repl">
                                        <p:cTn id="27" dur="164">
                                          <p:stCondLst>
                                            <p:cond delay="1656"/>
                                          </p:stCondLst>
                                        </p:cTn>
                                        <p:tgtEl>
                                          <p:spTgt spid="40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 name="Bildobjekt 6"/>
          <p:cNvPicPr/>
          <p:nvPr/>
        </p:nvPicPr>
        <p:blipFill>
          <a:blip r:embed="rId2"/>
          <a:stretch/>
        </p:blipFill>
        <p:spPr>
          <a:xfrm>
            <a:off x="816120" y="6310440"/>
            <a:ext cx="2424960" cy="266040"/>
          </a:xfrm>
          <a:prstGeom prst="rect">
            <a:avLst/>
          </a:prstGeom>
          <a:ln>
            <a:noFill/>
          </a:ln>
        </p:spPr>
      </p:pic>
      <p:sp>
        <p:nvSpPr>
          <p:cNvPr id="404" name="CustomShape 1"/>
          <p:cNvSpPr/>
          <p:nvPr/>
        </p:nvSpPr>
        <p:spPr>
          <a:xfrm>
            <a:off x="303120" y="922320"/>
            <a:ext cx="8552520" cy="4973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000" b="0" strike="noStrike" spc="-1" dirty="0">
                <a:solidFill>
                  <a:srgbClr val="404040"/>
                </a:solidFill>
                <a:uFill>
                  <a:solidFill>
                    <a:srgbClr val="FFFFFF"/>
                  </a:solidFill>
                </a:uFill>
                <a:latin typeface="Cambria"/>
                <a:ea typeface="ＭＳ Ｐゴシック"/>
              </a:rPr>
              <a:t> “Ich liebe meinen Partner           ich bin so wütend!”</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smtClean="0">
              <a:solidFill>
                <a:srgbClr val="000000"/>
              </a:solidFill>
              <a:uFill>
                <a:solidFill>
                  <a:srgbClr val="FFFFFF"/>
                </a:solidFill>
              </a:uFill>
              <a:latin typeface="Arial"/>
            </a:endParaRPr>
          </a:p>
          <a:p>
            <a:pPr>
              <a:lnSpc>
                <a:spcPct val="100000"/>
              </a:lnSpc>
            </a:pPr>
            <a:endParaRPr lang="de-DE" sz="1800" b="0" strike="noStrike" spc="-1" dirty="0" smtClean="0">
              <a:solidFill>
                <a:srgbClr val="000000"/>
              </a:solidFill>
              <a:uFill>
                <a:solidFill>
                  <a:srgbClr val="FFFFFF"/>
                </a:solidFill>
              </a:uFill>
              <a:latin typeface="Arial"/>
            </a:endParaRPr>
          </a:p>
          <a:p>
            <a:pPr>
              <a:lnSpc>
                <a:spcPct val="100000"/>
              </a:lnSpc>
            </a:pPr>
            <a:endParaRPr lang="de-DE" spc="-1" dirty="0" smtClean="0">
              <a:solidFill>
                <a:srgbClr val="000000"/>
              </a:solidFill>
              <a:uFill>
                <a:solidFill>
                  <a:srgbClr val="FFFFFF"/>
                </a:solidFill>
              </a:uFill>
              <a:latin typeface="Arial"/>
            </a:endParaRPr>
          </a:p>
          <a:p>
            <a:pPr>
              <a:lnSpc>
                <a:spcPct val="100000"/>
              </a:lnSpc>
            </a:pPr>
            <a:endParaRPr lang="de-DE" sz="1800" b="0" strike="noStrike" spc="-1" dirty="0" smtClean="0">
              <a:solidFill>
                <a:srgbClr val="000000"/>
              </a:solidFill>
              <a:uFill>
                <a:solidFill>
                  <a:srgbClr val="FFFFFF"/>
                </a:solidFill>
              </a:uFill>
              <a:latin typeface="Arial"/>
            </a:endParaRPr>
          </a:p>
          <a:p>
            <a:pPr>
              <a:lnSpc>
                <a:spcPct val="100000"/>
              </a:lnSpc>
            </a:pPr>
            <a:endParaRPr lang="de-DE" sz="1800" b="0" strike="noStrike" spc="-1" dirty="0" smtClean="0">
              <a:solidFill>
                <a:srgbClr val="000000"/>
              </a:solidFill>
              <a:uFill>
                <a:solidFill>
                  <a:srgbClr val="FFFFFF"/>
                </a:solidFill>
              </a:uFill>
              <a:latin typeface="Arial"/>
            </a:endParaRPr>
          </a:p>
          <a:p>
            <a:pPr algn="ctr">
              <a:lnSpc>
                <a:spcPct val="100000"/>
              </a:lnSpc>
            </a:pPr>
            <a:r>
              <a:rPr lang="de-DE" sz="2600" b="0" strike="noStrike" spc="-1" dirty="0">
                <a:solidFill>
                  <a:srgbClr val="404040"/>
                </a:solidFill>
                <a:uFill>
                  <a:solidFill>
                    <a:srgbClr val="FFFFFF"/>
                  </a:solidFill>
                </a:uFill>
                <a:latin typeface="Cambria"/>
                <a:ea typeface="ＭＳ Ｐゴシック"/>
              </a:rPr>
              <a:t>Beides ist vermutlich wahr. Sie lieben Ihren Partner</a:t>
            </a:r>
            <a:endParaRPr lang="de-DE" sz="1800" b="0" strike="noStrike" spc="-1" dirty="0">
              <a:solidFill>
                <a:srgbClr val="000000"/>
              </a:solidFill>
              <a:uFill>
                <a:solidFill>
                  <a:srgbClr val="FFFFFF"/>
                </a:solidFill>
              </a:uFill>
              <a:latin typeface="Arial"/>
            </a:endParaRPr>
          </a:p>
          <a:p>
            <a:pPr algn="ctr">
              <a:lnSpc>
                <a:spcPct val="100000"/>
              </a:lnSpc>
            </a:pPr>
            <a:r>
              <a:rPr lang="de-DE" sz="2600" b="1" strike="noStrike" spc="-1" dirty="0">
                <a:solidFill>
                  <a:srgbClr val="31859C"/>
                </a:solidFill>
                <a:uFill>
                  <a:solidFill>
                    <a:srgbClr val="FFFFFF"/>
                  </a:solidFill>
                </a:uFill>
                <a:latin typeface="Cambria"/>
                <a:ea typeface="ＭＳ Ｐゴシック"/>
              </a:rPr>
              <a:t>und</a:t>
            </a:r>
            <a:r>
              <a:rPr lang="de-DE" sz="2600" b="0" strike="noStrike" spc="-1" dirty="0">
                <a:solidFill>
                  <a:srgbClr val="404040"/>
                </a:solidFill>
                <a:uFill>
                  <a:solidFill>
                    <a:srgbClr val="FFFFFF"/>
                  </a:solidFill>
                </a:uFill>
                <a:latin typeface="Cambria"/>
                <a:ea typeface="ＭＳ Ｐゴシック"/>
              </a:rPr>
              <a:t> </a:t>
            </a:r>
            <a:endParaRPr lang="de-DE" sz="1800" b="0" strike="noStrike" spc="-1" dirty="0">
              <a:solidFill>
                <a:srgbClr val="000000"/>
              </a:solidFill>
              <a:uFill>
                <a:solidFill>
                  <a:srgbClr val="FFFFFF"/>
                </a:solidFill>
              </a:uFill>
              <a:latin typeface="Arial"/>
            </a:endParaRPr>
          </a:p>
          <a:p>
            <a:pPr algn="ctr">
              <a:lnSpc>
                <a:spcPct val="100000"/>
              </a:lnSpc>
            </a:pPr>
            <a:r>
              <a:rPr lang="de-DE" sz="2600" b="0" strike="noStrike" spc="-1" dirty="0">
                <a:solidFill>
                  <a:srgbClr val="404040"/>
                </a:solidFill>
                <a:uFill>
                  <a:solidFill>
                    <a:srgbClr val="FFFFFF"/>
                  </a:solidFill>
                </a:uFill>
                <a:latin typeface="Cambria"/>
                <a:ea typeface="ＭＳ Ｐゴシック"/>
              </a:rPr>
              <a:t>Sie sind wütend und beide Gefühle können zeitgleich existieren.</a:t>
            </a:r>
            <a:endParaRPr lang="de-DE" sz="1800" b="0" strike="noStrike" spc="-1" dirty="0">
              <a:solidFill>
                <a:srgbClr val="000000"/>
              </a:solidFill>
              <a:uFill>
                <a:solidFill>
                  <a:srgbClr val="FFFFFF"/>
                </a:solidFill>
              </a:uFill>
              <a:latin typeface="Arial"/>
            </a:endParaRPr>
          </a:p>
        </p:txBody>
      </p:sp>
      <p:sp>
        <p:nvSpPr>
          <p:cNvPr id="405"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43</a:t>
            </a:r>
            <a:endParaRPr lang="de-DE" sz="1800" b="0" strike="noStrike" spc="-1">
              <a:solidFill>
                <a:srgbClr val="000000"/>
              </a:solidFill>
              <a:uFill>
                <a:solidFill>
                  <a:srgbClr val="FFFFFF"/>
                </a:solidFill>
              </a:uFill>
              <a:latin typeface="Arial"/>
            </a:endParaRPr>
          </a:p>
        </p:txBody>
      </p:sp>
      <p:sp>
        <p:nvSpPr>
          <p:cNvPr id="406" name="CustomShape 3"/>
          <p:cNvSpPr/>
          <p:nvPr/>
        </p:nvSpPr>
        <p:spPr>
          <a:xfrm>
            <a:off x="500760" y="1700280"/>
            <a:ext cx="2499480" cy="2356560"/>
          </a:xfrm>
          <a:prstGeom prst="upArrowCallout">
            <a:avLst>
              <a:gd name="adj1" fmla="val 25000"/>
              <a:gd name="adj2" fmla="val 25000"/>
              <a:gd name="adj3" fmla="val 25000"/>
              <a:gd name="adj4" fmla="val 64977"/>
            </a:avLst>
          </a:prstGeom>
          <a:solidFill>
            <a:srgbClr val="31859C"/>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3200" b="0" strike="noStrike" spc="-1">
                <a:solidFill>
                  <a:srgbClr val="FFFFFF"/>
                </a:solidFill>
                <a:uFill>
                  <a:solidFill>
                    <a:srgbClr val="FFFFFF"/>
                  </a:solidFill>
                </a:uFill>
                <a:latin typeface="Arial"/>
                <a:ea typeface="ＭＳ Ｐゴシック"/>
              </a:rPr>
              <a:t>Liebe</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p:txBody>
      </p:sp>
      <p:sp>
        <p:nvSpPr>
          <p:cNvPr id="407" name="CustomShape 4"/>
          <p:cNvSpPr/>
          <p:nvPr/>
        </p:nvSpPr>
        <p:spPr>
          <a:xfrm>
            <a:off x="3476160" y="1711080"/>
            <a:ext cx="2499480" cy="2356560"/>
          </a:xfrm>
          <a:prstGeom prst="upArrowCallout">
            <a:avLst>
              <a:gd name="adj1" fmla="val 25000"/>
              <a:gd name="adj2" fmla="val 25000"/>
              <a:gd name="adj3" fmla="val 25000"/>
              <a:gd name="adj4" fmla="val 64977"/>
            </a:avLst>
          </a:prstGeom>
          <a:solidFill>
            <a:srgbClr val="31859C"/>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3200" b="0" strike="noStrike" spc="-1">
                <a:solidFill>
                  <a:srgbClr val="FFFFFF"/>
                </a:solidFill>
                <a:uFill>
                  <a:solidFill>
                    <a:srgbClr val="FFFFFF"/>
                  </a:solidFill>
                </a:uFill>
                <a:latin typeface="Arial"/>
                <a:ea typeface="ＭＳ Ｐゴシック"/>
              </a:rPr>
              <a:t>weist auf die Beziehung hin</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p:txBody>
      </p:sp>
      <p:sp>
        <p:nvSpPr>
          <p:cNvPr id="408" name="CustomShape 5"/>
          <p:cNvSpPr/>
          <p:nvPr/>
        </p:nvSpPr>
        <p:spPr>
          <a:xfrm>
            <a:off x="6215040" y="1700280"/>
            <a:ext cx="2499480" cy="2356560"/>
          </a:xfrm>
          <a:prstGeom prst="upArrowCallout">
            <a:avLst>
              <a:gd name="adj1" fmla="val 25000"/>
              <a:gd name="adj2" fmla="val 25000"/>
              <a:gd name="adj3" fmla="val 25000"/>
              <a:gd name="adj4" fmla="val 64977"/>
            </a:avLst>
          </a:prstGeom>
          <a:solidFill>
            <a:srgbClr val="31859C"/>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3200" b="0" strike="noStrike" spc="-1">
                <a:solidFill>
                  <a:srgbClr val="FFFFFF"/>
                </a:solidFill>
                <a:uFill>
                  <a:solidFill>
                    <a:srgbClr val="FFFFFF"/>
                  </a:solidFill>
                </a:uFill>
                <a:latin typeface="Arial"/>
                <a:ea typeface="ＭＳ Ｐゴシック"/>
              </a:rPr>
              <a:t>sich wütend fühlen</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p:txBody>
      </p:sp>
      <p:sp>
        <p:nvSpPr>
          <p:cNvPr id="409" name="CustomShape 6"/>
          <p:cNvSpPr/>
          <p:nvPr/>
        </p:nvSpPr>
        <p:spPr>
          <a:xfrm>
            <a:off x="4284472" y="908720"/>
            <a:ext cx="1295640" cy="54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3000" b="1" strike="noStrike" spc="-1" dirty="0">
                <a:solidFill>
                  <a:srgbClr val="31859C"/>
                </a:solidFill>
                <a:uFill>
                  <a:solidFill>
                    <a:srgbClr val="FFFFFF"/>
                  </a:solidFill>
                </a:uFill>
                <a:latin typeface="Cambria"/>
                <a:ea typeface="ＭＳ Ｐゴシック"/>
              </a:rPr>
              <a:t> und</a:t>
            </a:r>
            <a:endParaRPr lang="de-DE" sz="1800" b="0" strike="noStrike" spc="-1" dirty="0">
              <a:solidFill>
                <a:srgbClr val="000000"/>
              </a:solidFill>
              <a:uFill>
                <a:solidFill>
                  <a:srgbClr val="FFFFFF"/>
                </a:solidFill>
              </a:uFill>
              <a:latin typeface="Arial"/>
            </a:endParaRPr>
          </a:p>
        </p:txBody>
      </p:sp>
      <p:sp>
        <p:nvSpPr>
          <p:cNvPr id="410" name="CustomShape 7"/>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9" presetClass="entr"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str">
                                      <p:cBhvr additive="repl">
                                        <p:cTn id="7" dur="1500" fill="hold"/>
                                        <p:tgtEl>
                                          <p:spTgt spid="409"/>
                                        </p:tgtEl>
                                      </p:cBhvr>
                                      <p:tavLst>
                                        <p:tav tm="100000">
                                          <p:val>
                                            <p:strVal val="width"/>
                                          </p:val>
                                        </p:tav>
                                      </p:tavLst>
                                    </p:anim>
                                    <p:anim calcmode="lin" valueType="str">
                                      <p:cBhvr additive="repl">
                                        <p:cTn id="8" dur="1500" fill="hold"/>
                                        <p:tgtEl>
                                          <p:spTgt spid="409"/>
                                        </p:tgtEl>
                                      </p:cBhvr>
                                      <p:tavLst>
                                        <p:tav tm="100000">
                                          <p:val>
                                            <p:strVal val="height"/>
                                          </p:val>
                                        </p:tav>
                                      </p:tavLst>
                                    </p:anim>
                                    <p:anim calcmode="lin" valueType="str">
                                      <p:cBhvr additive="repl">
                                        <p:cTn id="9" dur="1500" fill="hold"/>
                                        <p:tgtEl>
                                          <p:spTgt spid="409"/>
                                        </p:tgtEl>
                                      </p:cBhvr>
                                      <p:tavLst>
                                        <p:tav tm="0">
                                          <p:val>
                                            <p:strVal val="360"/>
                                          </p:val>
                                        </p:tav>
                                        <p:tav tm="100000">
                                          <p:val>
                                            <p:strVal val="0"/>
                                          </p:val>
                                        </p:tav>
                                      </p:tavLst>
                                    </p:anim>
                                    <p:animEffect transition="in" filter="fade">
                                      <p:cBhvr additive="repl">
                                        <p:cTn id="10" dur="1500"/>
                                        <p:tgtEl>
                                          <p:spTgt spid="4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p:cTn id="14" dur="1" fill="hold">
                                          <p:stCondLst>
                                            <p:cond delay="0"/>
                                          </p:stCondLst>
                                        </p:cTn>
                                        <p:tgtEl>
                                          <p:spTgt spid="406"/>
                                        </p:tgtEl>
                                        <p:attrNameLst>
                                          <p:attrName>style.visibility</p:attrName>
                                        </p:attrNameLst>
                                      </p:cBhvr>
                                      <p:to>
                                        <p:strVal val="visible"/>
                                      </p:to>
                                    </p:set>
                                    <p:animEffect transition="in" filter="fade">
                                      <p:cBhvr additive="repl">
                                        <p:cTn id="15" dur="1000"/>
                                        <p:tgtEl>
                                          <p:spTgt spid="406"/>
                                        </p:tgtEl>
                                      </p:cBhvr>
                                    </p:animEffect>
                                  </p:childTnLst>
                                </p:cTn>
                              </p:par>
                              <p:par>
                                <p:cTn id="16" presetID="10" presetClass="entr" fill="hold" nodeType="withEffect">
                                  <p:stCondLst>
                                    <p:cond delay="0"/>
                                  </p:stCondLst>
                                  <p:childTnLst>
                                    <p:set>
                                      <p:cBhvr>
                                        <p:cTn id="17" dur="1" fill="hold">
                                          <p:stCondLst>
                                            <p:cond delay="0"/>
                                          </p:stCondLst>
                                        </p:cTn>
                                        <p:tgtEl>
                                          <p:spTgt spid="407"/>
                                        </p:tgtEl>
                                        <p:attrNameLst>
                                          <p:attrName>style.visibility</p:attrName>
                                        </p:attrNameLst>
                                      </p:cBhvr>
                                      <p:to>
                                        <p:strVal val="visible"/>
                                      </p:to>
                                    </p:set>
                                    <p:animEffect transition="in" filter="fade">
                                      <p:cBhvr additive="repl">
                                        <p:cTn id="18" dur="1000"/>
                                        <p:tgtEl>
                                          <p:spTgt spid="407"/>
                                        </p:tgtEl>
                                      </p:cBhvr>
                                    </p:animEffect>
                                  </p:childTnLst>
                                </p:cTn>
                              </p:par>
                              <p:par>
                                <p:cTn id="19" presetID="10" presetClass="entr" fill="hold" nodeType="withEffect">
                                  <p:stCondLst>
                                    <p:cond delay="0"/>
                                  </p:stCondLst>
                                  <p:childTnLst>
                                    <p:set>
                                      <p:cBhvr>
                                        <p:cTn id="20" dur="1" fill="hold">
                                          <p:stCondLst>
                                            <p:cond delay="0"/>
                                          </p:stCondLst>
                                        </p:cTn>
                                        <p:tgtEl>
                                          <p:spTgt spid="408"/>
                                        </p:tgtEl>
                                        <p:attrNameLst>
                                          <p:attrName>style.visibility</p:attrName>
                                        </p:attrNameLst>
                                      </p:cBhvr>
                                      <p:to>
                                        <p:strVal val="visible"/>
                                      </p:to>
                                    </p:set>
                                    <p:animEffect transition="in" filter="fade">
                                      <p:cBhvr additive="repl">
                                        <p:cTn id="21" dur="1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412" name="Bildobjekt 6"/>
          <p:cNvPicPr/>
          <p:nvPr/>
        </p:nvPicPr>
        <p:blipFill>
          <a:blip r:embed="rId2"/>
          <a:stretch/>
        </p:blipFill>
        <p:spPr>
          <a:xfrm>
            <a:off x="816120" y="6310440"/>
            <a:ext cx="2424960" cy="266040"/>
          </a:xfrm>
          <a:prstGeom prst="rect">
            <a:avLst/>
          </a:prstGeom>
          <a:ln>
            <a:noFill/>
          </a:ln>
        </p:spPr>
      </p:pic>
      <p:pic>
        <p:nvPicPr>
          <p:cNvPr id="413" name="Picture 5"/>
          <p:cNvPicPr/>
          <p:nvPr/>
        </p:nvPicPr>
        <p:blipFill>
          <a:blip r:embed="rId3"/>
          <a:stretch/>
        </p:blipFill>
        <p:spPr>
          <a:xfrm>
            <a:off x="0" y="0"/>
            <a:ext cx="9143280" cy="6857280"/>
          </a:xfrm>
          <a:prstGeom prst="rect">
            <a:avLst/>
          </a:prstGeom>
          <a:ln>
            <a:noFill/>
          </a:ln>
        </p:spPr>
      </p:pic>
      <p:sp>
        <p:nvSpPr>
          <p:cNvPr id="414"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44</a:t>
            </a:r>
            <a:endParaRPr lang="de-DE" sz="1800" b="0" strike="noStrike" spc="-1">
              <a:solidFill>
                <a:srgbClr val="000000"/>
              </a:solidFill>
              <a:uFill>
                <a:solidFill>
                  <a:srgbClr val="FFFFFF"/>
                </a:solidFill>
              </a:uFill>
              <a:latin typeface="Arial"/>
            </a:endParaRPr>
          </a:p>
        </p:txBody>
      </p:sp>
      <p:sp>
        <p:nvSpPr>
          <p:cNvPr id="415" name="CustomShape 3"/>
          <p:cNvSpPr/>
          <p:nvPr/>
        </p:nvSpPr>
        <p:spPr>
          <a:xfrm>
            <a:off x="5000760" y="851040"/>
            <a:ext cx="3714120" cy="1362960"/>
          </a:xfrm>
          <a:prstGeom prst="wedgeRoundRectCallout">
            <a:avLst>
              <a:gd name="adj1" fmla="val -42508"/>
              <a:gd name="adj2" fmla="val 129733"/>
              <a:gd name="adj3" fmla="val 16667"/>
            </a:avLst>
          </a:prstGeom>
          <a:solidFill>
            <a:srgbClr val="31859C"/>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3600" b="0" strike="noStrike" spc="-1">
                <a:solidFill>
                  <a:srgbClr val="FFFFFF"/>
                </a:solidFill>
                <a:uFill>
                  <a:solidFill>
                    <a:srgbClr val="FFFFFF"/>
                  </a:solidFill>
                </a:uFill>
                <a:latin typeface="Arial"/>
                <a:ea typeface="ＭＳ Ｐゴシック"/>
              </a:rPr>
              <a:t>All diese “müssen”</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6" presetClass="entr"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Effect transition="out" filter="wipe(down)">
                                      <p:cBhvr additive="repl">
                                        <p:cTn id="7" dur="870">
                                          <p:stCondLst>
                                            <p:cond delay="0"/>
                                          </p:stCondLst>
                                        </p:cTn>
                                        <p:tgtEl>
                                          <p:spTgt spid="415"/>
                                        </p:tgtEl>
                                      </p:cBhvr>
                                    </p:animEffect>
                                    <p:anim calcmode="lin" valueType="num">
                                      <p:cBhvr additive="repl">
                                        <p:cTn id="8" dur="2733">
                                          <p:stCondLst>
                                            <p:cond delay="0"/>
                                          </p:stCondLst>
                                        </p:cTn>
                                        <p:tgtEl>
                                          <p:spTgt spid="415"/>
                                        </p:tgtEl>
                                        <p:attrNameLst>
                                          <p:attrName>ppt_x</p:attrName>
                                        </p:attrNameLst>
                                      </p:cBhvr>
                                      <p:tavLst>
                                        <p:tav tm="0">
                                          <p:val>
                                            <p:strVal val="#ppt_x-0.25"/>
                                          </p:val>
                                        </p:tav>
                                        <p:tav tm="100000">
                                          <p:val>
                                            <p:strVal val="#ppt_x"/>
                                          </p:val>
                                        </p:tav>
                                      </p:tavLst>
                                    </p:anim>
                                    <p:anim calcmode="lin" valueType="num">
                                      <p:cBhvr additive="repl">
                                        <p:cTn id="9" dur="996">
                                          <p:stCondLst>
                                            <p:cond delay="0"/>
                                          </p:stCondLst>
                                        </p:cTn>
                                        <p:tgtEl>
                                          <p:spTgt spid="415"/>
                                        </p:tgtEl>
                                        <p:attrNameLst>
                                          <p:attrName>ppt_y</p:attrName>
                                        </p:attrNameLst>
                                      </p:cBhvr>
                                    </p:anim>
                                    <p:anim calcmode="lin" valueType="num">
                                      <p:cBhvr additive="repl">
                                        <p:cTn id="10" dur="996">
                                          <p:stCondLst>
                                            <p:cond delay="996"/>
                                          </p:stCondLst>
                                        </p:cTn>
                                        <p:tgtEl>
                                          <p:spTgt spid="415"/>
                                        </p:tgtEl>
                                        <p:attrNameLst>
                                          <p:attrName>ppt_y</p:attrName>
                                        </p:attrNameLst>
                                      </p:cBhvr>
                                    </p:anim>
                                    <p:anim calcmode="lin" valueType="num">
                                      <p:cBhvr additive="repl">
                                        <p:cTn id="11" dur="498">
                                          <p:stCondLst>
                                            <p:cond delay="1986"/>
                                          </p:stCondLst>
                                        </p:cTn>
                                        <p:tgtEl>
                                          <p:spTgt spid="415"/>
                                        </p:tgtEl>
                                        <p:attrNameLst>
                                          <p:attrName>ppt_y</p:attrName>
                                        </p:attrNameLst>
                                      </p:cBhvr>
                                    </p:anim>
                                    <p:anim calcmode="lin" valueType="num">
                                      <p:cBhvr additive="repl">
                                        <p:cTn id="12" dur="246">
                                          <p:stCondLst>
                                            <p:cond delay="2484"/>
                                          </p:stCondLst>
                                        </p:cTn>
                                        <p:tgtEl>
                                          <p:spTgt spid="4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 name="Bildobjekt 6"/>
          <p:cNvPicPr/>
          <p:nvPr/>
        </p:nvPicPr>
        <p:blipFill>
          <a:blip r:embed="rId2"/>
          <a:stretch/>
        </p:blipFill>
        <p:spPr>
          <a:xfrm>
            <a:off x="816120" y="6310440"/>
            <a:ext cx="2424960" cy="266040"/>
          </a:xfrm>
          <a:prstGeom prst="rect">
            <a:avLst/>
          </a:prstGeom>
          <a:ln>
            <a:noFill/>
          </a:ln>
        </p:spPr>
      </p:pic>
      <p:sp>
        <p:nvSpPr>
          <p:cNvPr id="417" name="CustomShape 1"/>
          <p:cNvSpPr/>
          <p:nvPr/>
        </p:nvSpPr>
        <p:spPr>
          <a:xfrm>
            <a:off x="770400" y="437160"/>
            <a:ext cx="8228880" cy="629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rPr>
              <a:t>Es gibt nur 2 Dinge die wir tun „müssen“:</a:t>
            </a:r>
            <a:endParaRPr lang="de-DE" sz="1800" b="0" strike="noStrike" spc="-1">
              <a:solidFill>
                <a:srgbClr val="000000"/>
              </a:solidFill>
              <a:uFill>
                <a:solidFill>
                  <a:srgbClr val="FFFFFF"/>
                </a:solidFill>
              </a:uFill>
              <a:latin typeface="Arial"/>
            </a:endParaRPr>
          </a:p>
        </p:txBody>
      </p:sp>
      <p:sp>
        <p:nvSpPr>
          <p:cNvPr id="418" name="CustomShape 2"/>
          <p:cNvSpPr/>
          <p:nvPr/>
        </p:nvSpPr>
        <p:spPr>
          <a:xfrm>
            <a:off x="685800" y="1000680"/>
            <a:ext cx="8228880" cy="5019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200" b="0" strike="noStrike" spc="-1" dirty="0">
                <a:solidFill>
                  <a:srgbClr val="404040"/>
                </a:solidFill>
                <a:uFill>
                  <a:solidFill>
                    <a:srgbClr val="FFFFFF"/>
                  </a:solidFill>
                </a:uFill>
                <a:latin typeface="Cambria"/>
              </a:rPr>
              <a:t>1. Wir müssen entscheiden.</a:t>
            </a:r>
            <a:endParaRPr lang="de-DE" sz="1800" b="0" strike="noStrike" spc="-1" dirty="0">
              <a:solidFill>
                <a:srgbClr val="000000"/>
              </a:solidFill>
              <a:uFill>
                <a:solidFill>
                  <a:srgbClr val="FFFFFF"/>
                </a:solidFill>
              </a:uFill>
              <a:latin typeface="Arial"/>
            </a:endParaRPr>
          </a:p>
          <a:p>
            <a:pPr>
              <a:lnSpc>
                <a:spcPct val="100000"/>
              </a:lnSpc>
            </a:pPr>
            <a:endParaRPr lang="de-DE" sz="800" b="0" strike="noStrike" spc="-1" dirty="0">
              <a:solidFill>
                <a:srgbClr val="000000"/>
              </a:solidFill>
              <a:uFill>
                <a:solidFill>
                  <a:srgbClr val="FFFFFF"/>
                </a:solidFill>
              </a:uFill>
              <a:latin typeface="Arial"/>
            </a:endParaRPr>
          </a:p>
          <a:p>
            <a:pPr>
              <a:lnSpc>
                <a:spcPct val="100000"/>
              </a:lnSpc>
            </a:pPr>
            <a:r>
              <a:rPr lang="de-DE" sz="2200" b="0" strike="noStrike" spc="-1" dirty="0">
                <a:solidFill>
                  <a:srgbClr val="404040"/>
                </a:solidFill>
                <a:uFill>
                  <a:solidFill>
                    <a:srgbClr val="FFFFFF"/>
                  </a:solidFill>
                </a:uFill>
                <a:latin typeface="Cambria"/>
              </a:rPr>
              <a:t>2. Wir müssen sterben.</a:t>
            </a:r>
            <a:endParaRPr lang="de-DE" sz="1800" b="0" strike="noStrike" spc="-1" dirty="0">
              <a:solidFill>
                <a:srgbClr val="000000"/>
              </a:solidFill>
              <a:uFill>
                <a:solidFill>
                  <a:srgbClr val="FFFFFF"/>
                </a:solidFill>
              </a:uFill>
              <a:latin typeface="Arial"/>
            </a:endParaRPr>
          </a:p>
          <a:p>
            <a:pPr>
              <a:lnSpc>
                <a:spcPct val="100000"/>
              </a:lnSpc>
            </a:pPr>
            <a:endParaRPr lang="de-DE" sz="800" b="0" strike="noStrike" spc="-1" dirty="0">
              <a:solidFill>
                <a:srgbClr val="000000"/>
              </a:solidFill>
              <a:uFill>
                <a:solidFill>
                  <a:srgbClr val="FFFFFF"/>
                </a:solidFill>
              </a:uFill>
              <a:latin typeface="Arial"/>
            </a:endParaRPr>
          </a:p>
          <a:p>
            <a:pPr>
              <a:lnSpc>
                <a:spcPct val="100000"/>
              </a:lnSpc>
            </a:pPr>
            <a:r>
              <a:rPr lang="de-DE" sz="2200" b="0" strike="noStrike" spc="-1" dirty="0">
                <a:solidFill>
                  <a:srgbClr val="404040"/>
                </a:solidFill>
                <a:uFill>
                  <a:solidFill>
                    <a:srgbClr val="FFFFFF"/>
                  </a:solidFill>
                </a:uFill>
                <a:latin typeface="Cambria"/>
              </a:rPr>
              <a:t>Wenn wir das Wort “müssen” benutzen ist es einfach anzunehmen, dass wir “müssen”. Das ist ungünstig da es den Eindruck erweckt, dass wir keine Wahl haben und dass wir es nicht kontrollieren können. </a:t>
            </a:r>
            <a:endParaRPr lang="de-DE" sz="1800" b="0" strike="noStrike" spc="-1" dirty="0">
              <a:solidFill>
                <a:srgbClr val="000000"/>
              </a:solidFill>
              <a:uFill>
                <a:solidFill>
                  <a:srgbClr val="FFFFFF"/>
                </a:solidFill>
              </a:uFill>
              <a:latin typeface="Arial"/>
            </a:endParaRPr>
          </a:p>
          <a:p>
            <a:pPr>
              <a:lnSpc>
                <a:spcPct val="100000"/>
              </a:lnSpc>
            </a:pPr>
            <a:endParaRPr lang="de-DE" sz="800" b="0" strike="noStrike" spc="-1" dirty="0">
              <a:solidFill>
                <a:srgbClr val="000000"/>
              </a:solidFill>
              <a:uFill>
                <a:solidFill>
                  <a:srgbClr val="FFFFFF"/>
                </a:solidFill>
              </a:uFill>
              <a:latin typeface="Arial"/>
            </a:endParaRPr>
          </a:p>
          <a:p>
            <a:pPr>
              <a:lnSpc>
                <a:spcPct val="100000"/>
              </a:lnSpc>
            </a:pPr>
            <a:r>
              <a:rPr lang="de-DE" sz="2200" b="0" strike="noStrike" spc="-1" dirty="0">
                <a:solidFill>
                  <a:srgbClr val="404040"/>
                </a:solidFill>
                <a:uFill>
                  <a:solidFill>
                    <a:srgbClr val="FFFFFF"/>
                  </a:solidFill>
                </a:uFill>
                <a:latin typeface="Cambria"/>
              </a:rPr>
              <a:t>Es ist ehrlicher zu sagen, dass wir “entscheiden”.</a:t>
            </a:r>
            <a:endParaRPr lang="de-DE" sz="1800" b="0" strike="noStrike" spc="-1" dirty="0">
              <a:solidFill>
                <a:srgbClr val="000000"/>
              </a:solidFill>
              <a:uFill>
                <a:solidFill>
                  <a:srgbClr val="FFFFFF"/>
                </a:solidFill>
              </a:uFill>
              <a:latin typeface="Arial"/>
            </a:endParaRPr>
          </a:p>
          <a:p>
            <a:pPr>
              <a:lnSpc>
                <a:spcPct val="100000"/>
              </a:lnSpc>
            </a:pPr>
            <a:endParaRPr lang="de-DE" sz="800" b="0" strike="noStrike" spc="-1" dirty="0">
              <a:solidFill>
                <a:srgbClr val="000000"/>
              </a:solidFill>
              <a:uFill>
                <a:solidFill>
                  <a:srgbClr val="FFFFFF"/>
                </a:solidFill>
              </a:uFill>
              <a:latin typeface="Arial"/>
            </a:endParaRPr>
          </a:p>
          <a:p>
            <a:pPr>
              <a:lnSpc>
                <a:spcPct val="100000"/>
              </a:lnSpc>
            </a:pPr>
            <a:r>
              <a:rPr lang="de-DE" sz="2200" b="0" strike="noStrike" spc="-1" dirty="0">
                <a:solidFill>
                  <a:srgbClr val="404040"/>
                </a:solidFill>
                <a:uFill>
                  <a:solidFill>
                    <a:srgbClr val="FFFFFF"/>
                  </a:solidFill>
                </a:uFill>
                <a:latin typeface="Cambria"/>
              </a:rPr>
              <a:t>Ich entscheide zur Arbeit zu gehen weil ich Geld haben möchte und interessante Dinge tun möchte. </a:t>
            </a:r>
            <a:endParaRPr lang="de-DE" sz="1800" b="0" strike="noStrike" spc="-1" dirty="0">
              <a:solidFill>
                <a:srgbClr val="000000"/>
              </a:solidFill>
              <a:uFill>
                <a:solidFill>
                  <a:srgbClr val="FFFFFF"/>
                </a:solidFill>
              </a:uFill>
              <a:latin typeface="Arial"/>
            </a:endParaRPr>
          </a:p>
          <a:p>
            <a:pPr>
              <a:lnSpc>
                <a:spcPct val="100000"/>
              </a:lnSpc>
            </a:pPr>
            <a:r>
              <a:rPr lang="de-DE" sz="2200" b="0" strike="noStrike" spc="-1" dirty="0">
                <a:solidFill>
                  <a:srgbClr val="404040"/>
                </a:solidFill>
                <a:uFill>
                  <a:solidFill>
                    <a:srgbClr val="FFFFFF"/>
                  </a:solidFill>
                </a:uFill>
                <a:latin typeface="Cambria"/>
              </a:rPr>
              <a:t>Ich gehe zur Schule weil ich entschieden habe noch mehr zu lernen. </a:t>
            </a:r>
            <a:endParaRPr lang="de-DE" sz="1800" b="0" strike="noStrike" spc="-1" dirty="0">
              <a:solidFill>
                <a:srgbClr val="000000"/>
              </a:solidFill>
              <a:uFill>
                <a:solidFill>
                  <a:srgbClr val="FFFFFF"/>
                </a:solidFill>
              </a:uFill>
              <a:latin typeface="Arial"/>
            </a:endParaRPr>
          </a:p>
          <a:p>
            <a:pPr>
              <a:lnSpc>
                <a:spcPct val="100000"/>
              </a:lnSpc>
            </a:pPr>
            <a:r>
              <a:rPr lang="de-DE" sz="2200" b="0" strike="noStrike" spc="-1" dirty="0">
                <a:solidFill>
                  <a:srgbClr val="404040"/>
                </a:solidFill>
                <a:uFill>
                  <a:solidFill>
                    <a:srgbClr val="FFFFFF"/>
                  </a:solidFill>
                </a:uFill>
                <a:latin typeface="Cambria"/>
              </a:rPr>
              <a:t>Ich lege mich schlafen weil ich erholt sein möchte. </a:t>
            </a:r>
            <a:endParaRPr lang="de-DE" sz="1800" b="0" strike="noStrike" spc="-1" dirty="0">
              <a:solidFill>
                <a:srgbClr val="000000"/>
              </a:solidFill>
              <a:uFill>
                <a:solidFill>
                  <a:srgbClr val="FFFFFF"/>
                </a:solidFill>
              </a:uFill>
              <a:latin typeface="Arial"/>
            </a:endParaRPr>
          </a:p>
          <a:p>
            <a:pPr>
              <a:lnSpc>
                <a:spcPct val="100000"/>
              </a:lnSpc>
            </a:pPr>
            <a:endParaRPr lang="de-DE" sz="1000" b="0" strike="noStrike" spc="-1" dirty="0">
              <a:solidFill>
                <a:srgbClr val="000000"/>
              </a:solidFill>
              <a:uFill>
                <a:solidFill>
                  <a:srgbClr val="FFFFFF"/>
                </a:solidFill>
              </a:uFill>
              <a:latin typeface="Arial"/>
            </a:endParaRPr>
          </a:p>
          <a:p>
            <a:pPr>
              <a:lnSpc>
                <a:spcPct val="100000"/>
              </a:lnSpc>
            </a:pPr>
            <a:r>
              <a:rPr lang="de-DE" sz="2200" b="0" strike="noStrike" spc="-1" dirty="0">
                <a:solidFill>
                  <a:srgbClr val="404040"/>
                </a:solidFill>
                <a:uFill>
                  <a:solidFill>
                    <a:srgbClr val="FFFFFF"/>
                  </a:solidFill>
                </a:uFill>
                <a:latin typeface="Cambria"/>
              </a:rPr>
              <a:t>Welche “müssen” benutzen Sie um sich selber auszutricksen? Seien Sie vorsichtig keinen Berg aus “müssen” zu </a:t>
            </a:r>
            <a:r>
              <a:rPr lang="de-DE" sz="2200" b="0" strike="noStrike" spc="-1" dirty="0" smtClean="0">
                <a:solidFill>
                  <a:srgbClr val="404040"/>
                </a:solidFill>
                <a:uFill>
                  <a:solidFill>
                    <a:srgbClr val="FFFFFF"/>
                  </a:solidFill>
                </a:uFill>
                <a:latin typeface="Cambria"/>
              </a:rPr>
              <a:t>erschaffen. </a:t>
            </a:r>
            <a:endParaRPr lang="de-DE" sz="1800" b="0" strike="noStrike" spc="-1" dirty="0">
              <a:solidFill>
                <a:srgbClr val="000000"/>
              </a:solidFill>
              <a:uFill>
                <a:solidFill>
                  <a:srgbClr val="FFFFFF"/>
                </a:solidFill>
              </a:uFill>
              <a:latin typeface="Arial"/>
            </a:endParaRPr>
          </a:p>
        </p:txBody>
      </p:sp>
      <p:sp>
        <p:nvSpPr>
          <p:cNvPr id="419"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45</a:t>
            </a:r>
            <a:endParaRPr lang="de-DE" sz="1800" b="0" strike="noStrike" spc="-1">
              <a:solidFill>
                <a:srgbClr val="000000"/>
              </a:solidFill>
              <a:uFill>
                <a:solidFill>
                  <a:srgbClr val="FFFFFF"/>
                </a:solidFill>
              </a:uFill>
              <a:latin typeface="Arial"/>
            </a:endParaRPr>
          </a:p>
        </p:txBody>
      </p:sp>
      <p:sp>
        <p:nvSpPr>
          <p:cNvPr id="420"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18">
                                            <p:txEl>
                                              <p:pRg st="0" end="27"/>
                                            </p:txEl>
                                          </p:spTgt>
                                        </p:tgtEl>
                                        <p:attrNameLst>
                                          <p:attrName>style.visibility</p:attrName>
                                        </p:attrNameLst>
                                      </p:cBhvr>
                                      <p:to>
                                        <p:strVal val="visible"/>
                                      </p:to>
                                    </p:set>
                                    <p:anim calcmode="lin" valueType="num">
                                      <p:cBhvr additive="repl">
                                        <p:cTn id="7" dur="500" fill="hold"/>
                                        <p:tgtEl>
                                          <p:spTgt spid="418">
                                            <p:txEl>
                                              <p:pRg st="0" end="27"/>
                                            </p:txEl>
                                          </p:spTgt>
                                        </p:tgtEl>
                                        <p:attrNameLst>
                                          <p:attrName>ppt_x</p:attrName>
                                        </p:attrNameLst>
                                      </p:cBhvr>
                                      <p:tavLst>
                                        <p:tav tm="0">
                                          <p:val>
                                            <p:strVal val="1+#ppt_w/2"/>
                                          </p:val>
                                        </p:tav>
                                        <p:tav tm="100000">
                                          <p:val>
                                            <p:strVal val="#ppt_x"/>
                                          </p:val>
                                        </p:tav>
                                      </p:tavLst>
                                    </p:anim>
                                    <p:anim calcmode="lin" valueType="num">
                                      <p:cBhvr additive="repl">
                                        <p:cTn id="8" dur="500" fill="hold"/>
                                        <p:tgtEl>
                                          <p:spTgt spid="418">
                                            <p:txEl>
                                              <p:pRg st="0" end="2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Bildobjekt 6"/>
          <p:cNvPicPr/>
          <p:nvPr/>
        </p:nvPicPr>
        <p:blipFill>
          <a:blip r:embed="rId2"/>
          <a:stretch/>
        </p:blipFill>
        <p:spPr>
          <a:xfrm>
            <a:off x="816120" y="6310440"/>
            <a:ext cx="2424960" cy="266040"/>
          </a:xfrm>
          <a:prstGeom prst="rect">
            <a:avLst/>
          </a:prstGeom>
          <a:ln>
            <a:noFill/>
          </a:ln>
        </p:spPr>
      </p:pic>
      <p:sp>
        <p:nvSpPr>
          <p:cNvPr id="67" name="CustomShape 1"/>
          <p:cNvSpPr/>
          <p:nvPr/>
        </p:nvSpPr>
        <p:spPr>
          <a:xfrm>
            <a:off x="303120" y="1344600"/>
            <a:ext cx="8228880" cy="3983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pPr>
            <a:r>
              <a:rPr lang="de-DE" sz="2800" b="1" strike="noStrike" spc="-1">
                <a:solidFill>
                  <a:srgbClr val="404040"/>
                </a:solidFill>
                <a:uFill>
                  <a:solidFill>
                    <a:srgbClr val="FFFFFF"/>
                  </a:solidFill>
                </a:uFill>
                <a:latin typeface="Cambria"/>
                <a:ea typeface="ＭＳ Ｐゴシック"/>
              </a:rPr>
              <a:t>3. Verändern									</a:t>
            </a:r>
            <a:r>
              <a:rPr lang="de-DE" sz="2800" b="1" strike="noStrike" spc="-1">
                <a:solidFill>
                  <a:srgbClr val="31859C"/>
                </a:solidFill>
                <a:uFill>
                  <a:solidFill>
                    <a:srgbClr val="FFFFFF"/>
                  </a:solidFill>
                </a:uFill>
                <a:latin typeface="Cambria"/>
                <a:ea typeface="ＭＳ Ｐゴシック"/>
              </a:rPr>
              <a:t>Max 4 Punkte</a:t>
            </a:r>
            <a:endParaRPr lang="de-DE" sz="1800" b="0" strike="noStrike" spc="-1">
              <a:solidFill>
                <a:srgbClr val="000000"/>
              </a:solidFill>
              <a:uFill>
                <a:solidFill>
                  <a:srgbClr val="FFFFFF"/>
                </a:solidFill>
              </a:uFill>
              <a:latin typeface="Arial"/>
            </a:endParaRPr>
          </a:p>
          <a:p>
            <a:pPr marL="343080" indent="-342360">
              <a:lnSpc>
                <a:spcPct val="100000"/>
              </a:lnSpc>
            </a:pPr>
            <a:r>
              <a:rPr lang="de-DE" sz="2400" b="0" strike="noStrike" spc="-1">
                <a:solidFill>
                  <a:srgbClr val="404040"/>
                </a:solidFill>
                <a:uFill>
                  <a:solidFill>
                    <a:srgbClr val="FFFFFF"/>
                  </a:solidFill>
                </a:uFill>
                <a:latin typeface="Cambria"/>
                <a:ea typeface="ＭＳ Ｐゴシック"/>
              </a:rPr>
              <a:t>Gibt es etwas das Sie verändern möchten? Arbeitslast, Überblick, Beziehungen? </a:t>
            </a:r>
            <a:endParaRPr lang="de-DE" sz="1800" b="0" strike="noStrike" spc="-1">
              <a:solidFill>
                <a:srgbClr val="000000"/>
              </a:solidFill>
              <a:uFill>
                <a:solidFill>
                  <a:srgbClr val="FFFFFF"/>
                </a:solidFill>
              </a:uFill>
              <a:latin typeface="Arial"/>
            </a:endParaRPr>
          </a:p>
          <a:p>
            <a:pPr marL="343080" indent="-342360">
              <a:lnSpc>
                <a:spcPct val="100000"/>
              </a:lnSpc>
            </a:pPr>
            <a:r>
              <a:rPr lang="de-DE" sz="2400" b="1" strike="noStrike" spc="-1">
                <a:solidFill>
                  <a:srgbClr val="31859C"/>
                </a:solidFill>
                <a:uFill>
                  <a:solidFill>
                    <a:srgbClr val="FFFFFF"/>
                  </a:solidFill>
                </a:uFill>
                <a:latin typeface="Cambria"/>
                <a:ea typeface="ＭＳ Ｐゴシック"/>
              </a:rPr>
              <a:t>Max 4 Punkte (entscheiden Sie selbst: 4 = große</a:t>
            </a:r>
            <a:endParaRPr lang="de-DE" sz="1800" b="0" strike="noStrike" spc="-1">
              <a:solidFill>
                <a:srgbClr val="000000"/>
              </a:solidFill>
              <a:uFill>
                <a:solidFill>
                  <a:srgbClr val="FFFFFF"/>
                </a:solidFill>
              </a:uFill>
              <a:latin typeface="Arial"/>
            </a:endParaRPr>
          </a:p>
          <a:p>
            <a:pPr marL="343080" indent="-342360">
              <a:lnSpc>
                <a:spcPct val="100000"/>
              </a:lnSpc>
            </a:pPr>
            <a:r>
              <a:rPr lang="de-DE" sz="2400" b="1" strike="noStrike" spc="-1">
                <a:solidFill>
                  <a:srgbClr val="31859C"/>
                </a:solidFill>
                <a:uFill>
                  <a:solidFill>
                    <a:srgbClr val="FFFFFF"/>
                  </a:solidFill>
                </a:uFill>
                <a:latin typeface="Cambria"/>
                <a:ea typeface="ＭＳ Ｐゴシック"/>
              </a:rPr>
              <a:t>Veränderungen, etc.)</a:t>
            </a:r>
            <a:endParaRPr lang="de-DE" sz="1800" b="0" strike="noStrike" spc="-1">
              <a:solidFill>
                <a:srgbClr val="000000"/>
              </a:solidFill>
              <a:uFill>
                <a:solidFill>
                  <a:srgbClr val="FFFFFF"/>
                </a:solidFill>
              </a:uFill>
              <a:latin typeface="Arial"/>
            </a:endParaRPr>
          </a:p>
          <a:p>
            <a:pPr marL="343080" indent="-342360">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pPr>
            <a:r>
              <a:rPr lang="de-DE" sz="2800" b="1" strike="noStrike" spc="-1">
                <a:solidFill>
                  <a:srgbClr val="404040"/>
                </a:solidFill>
                <a:uFill>
                  <a:solidFill>
                    <a:srgbClr val="FFFFFF"/>
                  </a:solidFill>
                </a:uFill>
                <a:latin typeface="Cambria"/>
                <a:ea typeface="ＭＳ Ｐゴシック"/>
              </a:rPr>
              <a:t>4. Bewegung									</a:t>
            </a:r>
            <a:r>
              <a:rPr lang="de-DE" sz="2800" b="1" strike="noStrike" spc="-1">
                <a:solidFill>
                  <a:srgbClr val="31859C"/>
                </a:solidFill>
                <a:uFill>
                  <a:solidFill>
                    <a:srgbClr val="FFFFFF"/>
                  </a:solidFill>
                </a:uFill>
                <a:latin typeface="Cambria"/>
                <a:ea typeface="ＭＳ Ｐゴシック"/>
              </a:rPr>
              <a:t>Max 4 Punkte</a:t>
            </a:r>
            <a:endParaRPr lang="de-DE" sz="1800" b="0" strike="noStrike" spc="-1">
              <a:solidFill>
                <a:srgbClr val="000000"/>
              </a:solidFill>
              <a:uFill>
                <a:solidFill>
                  <a:srgbClr val="FFFFFF"/>
                </a:solidFill>
              </a:uFill>
              <a:latin typeface="Arial"/>
            </a:endParaRPr>
          </a:p>
          <a:p>
            <a:pPr marL="343080" indent="-342360">
              <a:lnSpc>
                <a:spcPct val="100000"/>
              </a:lnSpc>
            </a:pPr>
            <a:r>
              <a:rPr lang="de-DE" sz="2400" b="0" strike="noStrike" spc="-1">
                <a:solidFill>
                  <a:srgbClr val="404040"/>
                </a:solidFill>
                <a:uFill>
                  <a:solidFill>
                    <a:srgbClr val="FFFFFF"/>
                  </a:solidFill>
                </a:uFill>
                <a:latin typeface="Cambria"/>
                <a:ea typeface="ＭＳ Ｐゴシック"/>
              </a:rPr>
              <a:t>Möglichst 2x/Woche 30 Min. zügig gehen.</a:t>
            </a:r>
            <a:endParaRPr lang="de-DE" sz="1800" b="0" strike="noStrike" spc="-1">
              <a:solidFill>
                <a:srgbClr val="000000"/>
              </a:solidFill>
              <a:uFill>
                <a:solidFill>
                  <a:srgbClr val="FFFFFF"/>
                </a:solidFill>
              </a:uFill>
              <a:latin typeface="Arial"/>
            </a:endParaRPr>
          </a:p>
          <a:p>
            <a:pPr marL="343080" indent="-342360">
              <a:lnSpc>
                <a:spcPct val="100000"/>
              </a:lnSpc>
            </a:pPr>
            <a:r>
              <a:rPr lang="de-DE" sz="2400" b="1" strike="noStrike" spc="-1">
                <a:solidFill>
                  <a:srgbClr val="31859C"/>
                </a:solidFill>
                <a:uFill>
                  <a:solidFill>
                    <a:srgbClr val="FFFFFF"/>
                  </a:solidFill>
                </a:uFill>
                <a:latin typeface="Cambria"/>
                <a:ea typeface="ＭＳ Ｐゴシック"/>
              </a:rPr>
              <a:t>Max 4 Punkte (2 Punkte/Woche)</a:t>
            </a:r>
            <a:endParaRPr lang="de-DE" sz="1800" b="0" strike="noStrike" spc="-1">
              <a:solidFill>
                <a:srgbClr val="000000"/>
              </a:solidFill>
              <a:uFill>
                <a:solidFill>
                  <a:srgbClr val="FFFFFF"/>
                </a:solidFill>
              </a:uFill>
              <a:latin typeface="Arial"/>
            </a:endParaRPr>
          </a:p>
          <a:p>
            <a:pPr marL="343080" indent="-342360">
              <a:lnSpc>
                <a:spcPct val="100000"/>
              </a:lnSpc>
            </a:pPr>
            <a:endParaRPr lang="de-DE" sz="1800" b="0" strike="noStrike" spc="-1">
              <a:solidFill>
                <a:srgbClr val="000000"/>
              </a:solidFill>
              <a:uFill>
                <a:solidFill>
                  <a:srgbClr val="FFFFFF"/>
                </a:solidFill>
              </a:uFill>
              <a:latin typeface="Arial"/>
            </a:endParaRPr>
          </a:p>
          <a:p>
            <a:pPr marL="343080" indent="-342360">
              <a:lnSpc>
                <a:spcPct val="100000"/>
              </a:lnSpc>
            </a:pPr>
            <a:r>
              <a:rPr lang="de-DE" sz="2800" b="1" strike="noStrike" spc="-1">
                <a:solidFill>
                  <a:srgbClr val="31859C"/>
                </a:solidFill>
                <a:uFill>
                  <a:solidFill>
                    <a:srgbClr val="FFFFFF"/>
                  </a:solidFill>
                </a:uFill>
                <a:latin typeface="Cambria"/>
                <a:ea typeface="ＭＳ Ｐゴシック"/>
              </a:rPr>
              <a:t>   							   		   Gesamt max 25 Punkte</a:t>
            </a:r>
            <a:endParaRPr lang="de-DE" sz="1800" b="0" strike="noStrike" spc="-1">
              <a:solidFill>
                <a:srgbClr val="000000"/>
              </a:solidFill>
              <a:uFill>
                <a:solidFill>
                  <a:srgbClr val="FFFFFF"/>
                </a:solidFill>
              </a:uFill>
              <a:latin typeface="Arial"/>
            </a:endParaRPr>
          </a:p>
          <a:p>
            <a:pPr marL="343080" indent="-342360">
              <a:lnSpc>
                <a:spcPct val="100000"/>
              </a:lnSpc>
            </a:pPr>
            <a:endParaRPr lang="de-DE" sz="1800" b="0" strike="noStrike" spc="-1">
              <a:solidFill>
                <a:srgbClr val="000000"/>
              </a:solidFill>
              <a:uFill>
                <a:solidFill>
                  <a:srgbClr val="FFFFFF"/>
                </a:solidFill>
              </a:uFill>
              <a:latin typeface="Arial"/>
            </a:endParaRPr>
          </a:p>
        </p:txBody>
      </p:sp>
      <p:sp>
        <p:nvSpPr>
          <p:cNvPr id="68"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4:2</a:t>
            </a:r>
            <a:endParaRPr lang="de-DE" sz="1800" b="0" strike="noStrike" spc="-1">
              <a:solidFill>
                <a:srgbClr val="000000"/>
              </a:solidFill>
              <a:uFill>
                <a:solidFill>
                  <a:srgbClr val="FFFFFF"/>
                </a:solidFill>
              </a:uFill>
              <a:latin typeface="Arial"/>
            </a:endParaRPr>
          </a:p>
        </p:txBody>
      </p:sp>
      <p:sp>
        <p:nvSpPr>
          <p:cNvPr id="69" name="CustomShape 3"/>
          <p:cNvSpPr/>
          <p:nvPr/>
        </p:nvSpPr>
        <p:spPr>
          <a:xfrm>
            <a:off x="303120" y="511200"/>
            <a:ext cx="8228880" cy="6310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Wieviel haben Sie geübt?</a:t>
            </a:r>
            <a:endParaRPr lang="de-DE" sz="1800" b="0" strike="noStrike" spc="-1">
              <a:solidFill>
                <a:srgbClr val="000000"/>
              </a:solidFill>
              <a:uFill>
                <a:solidFill>
                  <a:srgbClr val="FFFFFF"/>
                </a:solidFill>
              </a:uFill>
              <a:latin typeface="Arial"/>
            </a:endParaRPr>
          </a:p>
        </p:txBody>
      </p:sp>
      <p:sp>
        <p:nvSpPr>
          <p:cNvPr id="70"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7">
                                            <p:txEl>
                                              <p:pRg st="0" end="34"/>
                                            </p:txEl>
                                          </p:spTgt>
                                        </p:tgtEl>
                                        <p:attrNameLst>
                                          <p:attrName>style.visibility</p:attrName>
                                        </p:attrNameLst>
                                      </p:cBhvr>
                                      <p:to>
                                        <p:strVal val="visible"/>
                                      </p:to>
                                    </p:set>
                                    <p:anim calcmode="lin" valueType="num">
                                      <p:cBhvr additive="repl">
                                        <p:cTn id="7" dur="500" fill="hold"/>
                                        <p:tgtEl>
                                          <p:spTgt spid="67">
                                            <p:txEl>
                                              <p:pRg st="0" end="34"/>
                                            </p:txEl>
                                          </p:spTgt>
                                        </p:tgtEl>
                                        <p:attrNameLst>
                                          <p:attrName>ppt_x</p:attrName>
                                        </p:attrNameLst>
                                      </p:cBhvr>
                                      <p:tavLst>
                                        <p:tav tm="0">
                                          <p:val>
                                            <p:strVal val="1+#ppt_w/2"/>
                                          </p:val>
                                        </p:tav>
                                        <p:tav tm="100000">
                                          <p:val>
                                            <p:strVal val="#ppt_x"/>
                                          </p:val>
                                        </p:tav>
                                      </p:tavLst>
                                    </p:anim>
                                    <p:anim calcmode="lin" valueType="num">
                                      <p:cBhvr additive="repl">
                                        <p:cTn id="8" dur="500" fill="hold"/>
                                        <p:tgtEl>
                                          <p:spTgt spid="67">
                                            <p:txEl>
                                              <p:pRg st="0" end="34"/>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7">
                                            <p:txEl>
                                              <p:pRg st="327" end="327"/>
                                            </p:txEl>
                                          </p:spTgt>
                                        </p:tgtEl>
                                        <p:attrNameLst>
                                          <p:attrName>style.visibility</p:attrName>
                                        </p:attrNameLst>
                                      </p:cBhvr>
                                      <p:to>
                                        <p:strVal val="visible"/>
                                      </p:to>
                                    </p:set>
                                    <p:anim calcmode="lin" valueType="num">
                                      <p:cBhvr additive="repl">
                                        <p:cTn id="11" dur="500" fill="hold"/>
                                        <p:tgtEl>
                                          <p:spTgt spid="67">
                                            <p:txEl>
                                              <p:pRg st="327" end="327"/>
                                            </p:txEl>
                                          </p:spTgt>
                                        </p:tgtEl>
                                        <p:attrNameLst>
                                          <p:attrName>ppt_x</p:attrName>
                                        </p:attrNameLst>
                                      </p:cBhvr>
                                      <p:tavLst>
                                        <p:tav tm="0">
                                          <p:val>
                                            <p:strVal val="1+#ppt_w/2"/>
                                          </p:val>
                                        </p:tav>
                                        <p:tav tm="100000">
                                          <p:val>
                                            <p:strVal val="#ppt_x"/>
                                          </p:val>
                                        </p:tav>
                                      </p:tavLst>
                                    </p:anim>
                                    <p:anim calcmode="lin" valueType="num">
                                      <p:cBhvr additive="repl">
                                        <p:cTn id="12" dur="500" fill="hold"/>
                                        <p:tgtEl>
                                          <p:spTgt spid="67">
                                            <p:txEl>
                                              <p:pRg st="327" end="327"/>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7">
                                            <p:txEl>
                                              <p:pRg st="327" end="327"/>
                                            </p:txEl>
                                          </p:spTgt>
                                        </p:tgtEl>
                                        <p:attrNameLst>
                                          <p:attrName>style.visibility</p:attrName>
                                        </p:attrNameLst>
                                      </p:cBhvr>
                                      <p:to>
                                        <p:strVal val="visible"/>
                                      </p:to>
                                    </p:set>
                                    <p:anim calcmode="lin" valueType="num">
                                      <p:cBhvr additive="repl">
                                        <p:cTn id="15" dur="500" fill="hold"/>
                                        <p:tgtEl>
                                          <p:spTgt spid="67">
                                            <p:txEl>
                                              <p:pRg st="327" end="327"/>
                                            </p:txEl>
                                          </p:spTgt>
                                        </p:tgtEl>
                                        <p:attrNameLst>
                                          <p:attrName>ppt_x</p:attrName>
                                        </p:attrNameLst>
                                      </p:cBhvr>
                                      <p:tavLst>
                                        <p:tav tm="0">
                                          <p:val>
                                            <p:strVal val="1+#ppt_w/2"/>
                                          </p:val>
                                        </p:tav>
                                        <p:tav tm="100000">
                                          <p:val>
                                            <p:strVal val="#ppt_x"/>
                                          </p:val>
                                        </p:tav>
                                      </p:tavLst>
                                    </p:anim>
                                    <p:anim calcmode="lin" valueType="num">
                                      <p:cBhvr additive="repl">
                                        <p:cTn id="16" dur="500" fill="hold"/>
                                        <p:tgtEl>
                                          <p:spTgt spid="67">
                                            <p:txEl>
                                              <p:pRg st="327" end="327"/>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7">
                                            <p:txEl>
                                              <p:pRg st="327" end="327"/>
                                            </p:txEl>
                                          </p:spTgt>
                                        </p:tgtEl>
                                        <p:attrNameLst>
                                          <p:attrName>style.visibility</p:attrName>
                                        </p:attrNameLst>
                                      </p:cBhvr>
                                      <p:to>
                                        <p:strVal val="visible"/>
                                      </p:to>
                                    </p:set>
                                    <p:anim calcmode="lin" valueType="num">
                                      <p:cBhvr additive="repl">
                                        <p:cTn id="19" dur="500" fill="hold"/>
                                        <p:tgtEl>
                                          <p:spTgt spid="67">
                                            <p:txEl>
                                              <p:pRg st="327" end="327"/>
                                            </p:txEl>
                                          </p:spTgt>
                                        </p:tgtEl>
                                        <p:attrNameLst>
                                          <p:attrName>ppt_x</p:attrName>
                                        </p:attrNameLst>
                                      </p:cBhvr>
                                      <p:tavLst>
                                        <p:tav tm="0">
                                          <p:val>
                                            <p:strVal val="1+#ppt_w/2"/>
                                          </p:val>
                                        </p:tav>
                                        <p:tav tm="100000">
                                          <p:val>
                                            <p:strVal val="#ppt_x"/>
                                          </p:val>
                                        </p:tav>
                                      </p:tavLst>
                                    </p:anim>
                                    <p:anim calcmode="lin" valueType="num">
                                      <p:cBhvr additive="repl">
                                        <p:cTn id="20" dur="500" fill="hold"/>
                                        <p:tgtEl>
                                          <p:spTgt spid="67">
                                            <p:txEl>
                                              <p:pRg st="327" end="327"/>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67">
                                            <p:txEl>
                                              <p:pRg st="327" end="327"/>
                                            </p:txEl>
                                          </p:spTgt>
                                        </p:tgtEl>
                                        <p:attrNameLst>
                                          <p:attrName>style.visibility</p:attrName>
                                        </p:attrNameLst>
                                      </p:cBhvr>
                                      <p:to>
                                        <p:strVal val="visible"/>
                                      </p:to>
                                    </p:set>
                                    <p:anim calcmode="lin" valueType="num">
                                      <p:cBhvr additive="repl">
                                        <p:cTn id="23" dur="500" fill="hold"/>
                                        <p:tgtEl>
                                          <p:spTgt spid="67">
                                            <p:txEl>
                                              <p:pRg st="327" end="327"/>
                                            </p:txEl>
                                          </p:spTgt>
                                        </p:tgtEl>
                                        <p:attrNameLst>
                                          <p:attrName>ppt_x</p:attrName>
                                        </p:attrNameLst>
                                      </p:cBhvr>
                                      <p:tavLst>
                                        <p:tav tm="0">
                                          <p:val>
                                            <p:strVal val="1+#ppt_w/2"/>
                                          </p:val>
                                        </p:tav>
                                        <p:tav tm="100000">
                                          <p:val>
                                            <p:strVal val="#ppt_x"/>
                                          </p:val>
                                        </p:tav>
                                      </p:tavLst>
                                    </p:anim>
                                    <p:anim calcmode="lin" valueType="num">
                                      <p:cBhvr additive="repl">
                                        <p:cTn id="24" dur="500" fill="hold"/>
                                        <p:tgtEl>
                                          <p:spTgt spid="67">
                                            <p:txEl>
                                              <p:pRg st="327" end="32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67">
                                            <p:txEl>
                                              <p:pRg st="327" end="327"/>
                                            </p:txEl>
                                          </p:spTgt>
                                        </p:tgtEl>
                                        <p:attrNameLst>
                                          <p:attrName>style.visibility</p:attrName>
                                        </p:attrNameLst>
                                      </p:cBhvr>
                                      <p:to>
                                        <p:strVal val="visible"/>
                                      </p:to>
                                    </p:set>
                                    <p:anim calcmode="lin" valueType="num">
                                      <p:cBhvr additive="repl">
                                        <p:cTn id="29" dur="500" fill="hold"/>
                                        <p:tgtEl>
                                          <p:spTgt spid="67">
                                            <p:txEl>
                                              <p:pRg st="327" end="327"/>
                                            </p:txEl>
                                          </p:spTgt>
                                        </p:tgtEl>
                                        <p:attrNameLst>
                                          <p:attrName>ppt_x</p:attrName>
                                        </p:attrNameLst>
                                      </p:cBhvr>
                                      <p:tavLst>
                                        <p:tav tm="0">
                                          <p:val>
                                            <p:strVal val="1+#ppt_w/2"/>
                                          </p:val>
                                        </p:tav>
                                        <p:tav tm="100000">
                                          <p:val>
                                            <p:strVal val="#ppt_x"/>
                                          </p:val>
                                        </p:tav>
                                      </p:tavLst>
                                    </p:anim>
                                    <p:anim calcmode="lin" valueType="num">
                                      <p:cBhvr additive="repl">
                                        <p:cTn id="30" dur="500" fill="hold"/>
                                        <p:tgtEl>
                                          <p:spTgt spid="67">
                                            <p:txEl>
                                              <p:pRg st="327" end="327"/>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67">
                                            <p:txEl>
                                              <p:pRg st="327" end="327"/>
                                            </p:txEl>
                                          </p:spTgt>
                                        </p:tgtEl>
                                        <p:attrNameLst>
                                          <p:attrName>style.visibility</p:attrName>
                                        </p:attrNameLst>
                                      </p:cBhvr>
                                      <p:to>
                                        <p:strVal val="visible"/>
                                      </p:to>
                                    </p:set>
                                    <p:anim calcmode="lin" valueType="num">
                                      <p:cBhvr additive="repl">
                                        <p:cTn id="33" dur="500" fill="hold"/>
                                        <p:tgtEl>
                                          <p:spTgt spid="67">
                                            <p:txEl>
                                              <p:pRg st="327" end="327"/>
                                            </p:txEl>
                                          </p:spTgt>
                                        </p:tgtEl>
                                        <p:attrNameLst>
                                          <p:attrName>ppt_x</p:attrName>
                                        </p:attrNameLst>
                                      </p:cBhvr>
                                      <p:tavLst>
                                        <p:tav tm="0">
                                          <p:val>
                                            <p:strVal val="1+#ppt_w/2"/>
                                          </p:val>
                                        </p:tav>
                                        <p:tav tm="100000">
                                          <p:val>
                                            <p:strVal val="#ppt_x"/>
                                          </p:val>
                                        </p:tav>
                                      </p:tavLst>
                                    </p:anim>
                                    <p:anim calcmode="lin" valueType="num">
                                      <p:cBhvr additive="repl">
                                        <p:cTn id="34" dur="500" fill="hold"/>
                                        <p:tgtEl>
                                          <p:spTgt spid="67">
                                            <p:txEl>
                                              <p:pRg st="327" end="327"/>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7">
                                            <p:txEl>
                                              <p:pRg st="327" end="327"/>
                                            </p:txEl>
                                          </p:spTgt>
                                        </p:tgtEl>
                                        <p:attrNameLst>
                                          <p:attrName>style.visibility</p:attrName>
                                        </p:attrNameLst>
                                      </p:cBhvr>
                                      <p:to>
                                        <p:strVal val="visible"/>
                                      </p:to>
                                    </p:set>
                                    <p:anim calcmode="lin" valueType="num">
                                      <p:cBhvr additive="repl">
                                        <p:cTn id="37" dur="500" fill="hold"/>
                                        <p:tgtEl>
                                          <p:spTgt spid="67">
                                            <p:txEl>
                                              <p:pRg st="327" end="327"/>
                                            </p:txEl>
                                          </p:spTgt>
                                        </p:tgtEl>
                                        <p:attrNameLst>
                                          <p:attrName>ppt_x</p:attrName>
                                        </p:attrNameLst>
                                      </p:cBhvr>
                                      <p:tavLst>
                                        <p:tav tm="0">
                                          <p:val>
                                            <p:strVal val="1+#ppt_w/2"/>
                                          </p:val>
                                        </p:tav>
                                        <p:tav tm="100000">
                                          <p:val>
                                            <p:strVal val="#ppt_x"/>
                                          </p:val>
                                        </p:tav>
                                      </p:tavLst>
                                    </p:anim>
                                    <p:anim calcmode="lin" valueType="num">
                                      <p:cBhvr additive="repl">
                                        <p:cTn id="38" dur="500" fill="hold"/>
                                        <p:tgtEl>
                                          <p:spTgt spid="67">
                                            <p:txEl>
                                              <p:pRg st="327" end="32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67">
                                            <p:txEl>
                                              <p:pRg st="327" end="327"/>
                                            </p:txEl>
                                          </p:spTgt>
                                        </p:tgtEl>
                                        <p:attrNameLst>
                                          <p:attrName>style.visibility</p:attrName>
                                        </p:attrNameLst>
                                      </p:cBhvr>
                                      <p:to>
                                        <p:strVal val="visible"/>
                                      </p:to>
                                    </p:set>
                                    <p:anim calcmode="lin" valueType="num">
                                      <p:cBhvr additive="repl">
                                        <p:cTn id="43" dur="500" fill="hold"/>
                                        <p:tgtEl>
                                          <p:spTgt spid="67">
                                            <p:txEl>
                                              <p:pRg st="327" end="327"/>
                                            </p:txEl>
                                          </p:spTgt>
                                        </p:tgtEl>
                                        <p:attrNameLst>
                                          <p:attrName>ppt_x</p:attrName>
                                        </p:attrNameLst>
                                      </p:cBhvr>
                                      <p:tavLst>
                                        <p:tav tm="0">
                                          <p:val>
                                            <p:strVal val="1+#ppt_w/2"/>
                                          </p:val>
                                        </p:tav>
                                        <p:tav tm="100000">
                                          <p:val>
                                            <p:strVal val="#ppt_x"/>
                                          </p:val>
                                        </p:tav>
                                      </p:tavLst>
                                    </p:anim>
                                    <p:anim calcmode="lin" valueType="num">
                                      <p:cBhvr additive="repl">
                                        <p:cTn id="44" dur="500" fill="hold"/>
                                        <p:tgtEl>
                                          <p:spTgt spid="67">
                                            <p:txEl>
                                              <p:pRg st="327" end="32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422" name="Bildobjekt 6"/>
          <p:cNvPicPr/>
          <p:nvPr/>
        </p:nvPicPr>
        <p:blipFill>
          <a:blip r:embed="rId2"/>
          <a:stretch/>
        </p:blipFill>
        <p:spPr>
          <a:xfrm>
            <a:off x="816120" y="6310440"/>
            <a:ext cx="2424960" cy="266040"/>
          </a:xfrm>
          <a:prstGeom prst="rect">
            <a:avLst/>
          </a:prstGeom>
          <a:ln>
            <a:noFill/>
          </a:ln>
        </p:spPr>
      </p:pic>
      <p:pic>
        <p:nvPicPr>
          <p:cNvPr id="423" name="Picture 2"/>
          <p:cNvPicPr/>
          <p:nvPr/>
        </p:nvPicPr>
        <p:blipFill>
          <a:blip r:embed="rId3"/>
          <a:stretch/>
        </p:blipFill>
        <p:spPr>
          <a:xfrm>
            <a:off x="0" y="0"/>
            <a:ext cx="9143280" cy="3501360"/>
          </a:xfrm>
          <a:prstGeom prst="rect">
            <a:avLst/>
          </a:prstGeom>
          <a:ln>
            <a:noFill/>
          </a:ln>
        </p:spPr>
      </p:pic>
      <p:pic>
        <p:nvPicPr>
          <p:cNvPr id="424" name="Picture 3"/>
          <p:cNvPicPr/>
          <p:nvPr/>
        </p:nvPicPr>
        <p:blipFill>
          <a:blip r:embed="rId4"/>
          <a:stretch/>
        </p:blipFill>
        <p:spPr>
          <a:xfrm>
            <a:off x="0" y="3429000"/>
            <a:ext cx="9143280" cy="3428280"/>
          </a:xfrm>
          <a:prstGeom prst="rect">
            <a:avLst/>
          </a:prstGeom>
          <a:ln>
            <a:noFill/>
          </a:ln>
        </p:spPr>
      </p:pic>
      <p:sp>
        <p:nvSpPr>
          <p:cNvPr id="425" name="CustomShape 2"/>
          <p:cNvSpPr/>
          <p:nvPr/>
        </p:nvSpPr>
        <p:spPr>
          <a:xfrm>
            <a:off x="583200" y="90360"/>
            <a:ext cx="8087040" cy="629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3400" b="1" strike="noStrike" spc="-1">
                <a:solidFill>
                  <a:srgbClr val="FFFFFF"/>
                </a:solidFill>
                <a:uFill>
                  <a:solidFill>
                    <a:srgbClr val="FFFFFF"/>
                  </a:solidFill>
                </a:uFill>
                <a:latin typeface="Arial"/>
              </a:rPr>
              <a:t>Sich darauf hinbewegen was Sie für wichtig halten</a:t>
            </a:r>
            <a:endParaRPr lang="de-DE" sz="1800" b="0" strike="noStrike" spc="-1">
              <a:solidFill>
                <a:srgbClr val="000000"/>
              </a:solidFill>
              <a:uFill>
                <a:solidFill>
                  <a:srgbClr val="FFFFFF"/>
                </a:solidFill>
              </a:uFill>
              <a:latin typeface="Arial"/>
            </a:endParaRPr>
          </a:p>
        </p:txBody>
      </p:sp>
      <p:sp>
        <p:nvSpPr>
          <p:cNvPr id="426"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46</a:t>
            </a:r>
            <a:endParaRPr lang="de-DE" sz="1800" b="0" strike="noStrike" spc="-1">
              <a:solidFill>
                <a:srgbClr val="000000"/>
              </a:solidFill>
              <a:uFill>
                <a:solidFill>
                  <a:srgbClr val="FFFFFF"/>
                </a:solidFill>
              </a:uFill>
              <a:latin typeface="Arial"/>
            </a:endParaRPr>
          </a:p>
        </p:txBody>
      </p:sp>
      <p:pic>
        <p:nvPicPr>
          <p:cNvPr id="427" name="Picture 6"/>
          <p:cNvPicPr/>
          <p:nvPr/>
        </p:nvPicPr>
        <p:blipFill>
          <a:blip r:embed="rId5"/>
          <a:stretch/>
        </p:blipFill>
        <p:spPr>
          <a:xfrm>
            <a:off x="1714680" y="3867120"/>
            <a:ext cx="2499480" cy="2347200"/>
          </a:xfrm>
          <a:prstGeom prst="rect">
            <a:avLst/>
          </a:prstGeom>
          <a:ln>
            <a:noFill/>
          </a:ln>
        </p:spPr>
      </p:pic>
      <p:sp>
        <p:nvSpPr>
          <p:cNvPr id="428" name="CustomShape 4"/>
          <p:cNvSpPr/>
          <p:nvPr/>
        </p:nvSpPr>
        <p:spPr>
          <a:xfrm>
            <a:off x="4406400" y="1203840"/>
            <a:ext cx="2071080" cy="1428120"/>
          </a:xfrm>
          <a:prstGeom prst="star6">
            <a:avLst>
              <a:gd name="adj" fmla="val 28868"/>
              <a:gd name="hf" fmla="val 115470"/>
            </a:avLst>
          </a:prstGeom>
          <a:solidFill>
            <a:srgbClr val="31859C"/>
          </a:solidFill>
          <a:ln>
            <a:solidFill>
              <a:srgbClr val="19455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de-DE" sz="2000" b="0" strike="noStrike" spc="-1">
                <a:solidFill>
                  <a:srgbClr val="FFFFFF"/>
                </a:solidFill>
                <a:uFill>
                  <a:solidFill>
                    <a:srgbClr val="FFFFFF"/>
                  </a:solidFill>
                </a:uFill>
                <a:latin typeface="Arial"/>
                <a:ea typeface="ＭＳ Ｐゴシック"/>
              </a:rPr>
              <a:t>Mein Traumjob</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additive="repl">
                                        <p:cTn id="7" dur="2000"/>
                                        <p:tgtEl>
                                          <p:spTgt spid="4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428"/>
                                        </p:tgtEl>
                                        <p:attrNameLst>
                                          <p:attrName>style.visibility</p:attrName>
                                        </p:attrNameLst>
                                      </p:cBhvr>
                                      <p:to>
                                        <p:strVal val="visible"/>
                                      </p:to>
                                    </p:set>
                                    <p:animEffect transition="in" filter="fade">
                                      <p:cBhvr additive="repl">
                                        <p:cTn id="12" dur="2000"/>
                                        <p:tgtEl>
                                          <p:spTgt spid="4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424"/>
                                        </p:tgtEl>
                                        <p:attrNameLst>
                                          <p:attrName>style.visibility</p:attrName>
                                        </p:attrNameLst>
                                      </p:cBhvr>
                                      <p:to>
                                        <p:strVal val="visible"/>
                                      </p:to>
                                    </p:set>
                                    <p:animEffect transition="in" filter="fade">
                                      <p:cBhvr additive="repl">
                                        <p:cTn id="17" dur="2000"/>
                                        <p:tgtEl>
                                          <p:spTgt spid="42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fill="hold" nodeType="clickEffect">
                                  <p:stCondLst>
                                    <p:cond delay="0"/>
                                  </p:stCondLst>
                                  <p:childTnLst>
                                    <p:set>
                                      <p:cBhvr>
                                        <p:cTn id="21" dur="1" fill="hold">
                                          <p:stCondLst>
                                            <p:cond delay="0"/>
                                          </p:stCondLst>
                                        </p:cTn>
                                        <p:tgtEl>
                                          <p:spTgt spid="427"/>
                                        </p:tgtEl>
                                        <p:attrNameLst>
                                          <p:attrName>style.visibility</p:attrName>
                                        </p:attrNameLst>
                                      </p:cBhvr>
                                      <p:to>
                                        <p:strVal val="visible"/>
                                      </p:to>
                                    </p:set>
                                    <p:animEffect transition="out" filter="wipe(down)">
                                      <p:cBhvr additive="repl">
                                        <p:cTn id="22" dur="290">
                                          <p:stCondLst>
                                            <p:cond delay="0"/>
                                          </p:stCondLst>
                                        </p:cTn>
                                        <p:tgtEl>
                                          <p:spTgt spid="427"/>
                                        </p:tgtEl>
                                      </p:cBhvr>
                                    </p:animEffect>
                                    <p:anim calcmode="lin" valueType="num">
                                      <p:cBhvr additive="repl">
                                        <p:cTn id="23" dur="911">
                                          <p:stCondLst>
                                            <p:cond delay="0"/>
                                          </p:stCondLst>
                                        </p:cTn>
                                        <p:tgtEl>
                                          <p:spTgt spid="427"/>
                                        </p:tgtEl>
                                        <p:attrNameLst>
                                          <p:attrName>ppt_x</p:attrName>
                                        </p:attrNameLst>
                                      </p:cBhvr>
                                      <p:tavLst>
                                        <p:tav tm="0">
                                          <p:val>
                                            <p:strVal val="#ppt_x-0.25"/>
                                          </p:val>
                                        </p:tav>
                                        <p:tav tm="100000">
                                          <p:val>
                                            <p:strVal val="#ppt_x"/>
                                          </p:val>
                                        </p:tav>
                                      </p:tavLst>
                                    </p:anim>
                                    <p:anim calcmode="lin" valueType="num">
                                      <p:cBhvr additive="repl">
                                        <p:cTn id="24" dur="332">
                                          <p:stCondLst>
                                            <p:cond delay="0"/>
                                          </p:stCondLst>
                                        </p:cTn>
                                        <p:tgtEl>
                                          <p:spTgt spid="427"/>
                                        </p:tgtEl>
                                        <p:attrNameLst>
                                          <p:attrName>ppt_y</p:attrName>
                                        </p:attrNameLst>
                                      </p:cBhvr>
                                    </p:anim>
                                    <p:anim calcmode="lin" valueType="num">
                                      <p:cBhvr additive="repl">
                                        <p:cTn id="25" dur="332">
                                          <p:stCondLst>
                                            <p:cond delay="332"/>
                                          </p:stCondLst>
                                        </p:cTn>
                                        <p:tgtEl>
                                          <p:spTgt spid="427"/>
                                        </p:tgtEl>
                                        <p:attrNameLst>
                                          <p:attrName>ppt_y</p:attrName>
                                        </p:attrNameLst>
                                      </p:cBhvr>
                                    </p:anim>
                                    <p:anim calcmode="lin" valueType="num">
                                      <p:cBhvr additive="repl">
                                        <p:cTn id="26" dur="166">
                                          <p:stCondLst>
                                            <p:cond delay="662"/>
                                          </p:stCondLst>
                                        </p:cTn>
                                        <p:tgtEl>
                                          <p:spTgt spid="427"/>
                                        </p:tgtEl>
                                        <p:attrNameLst>
                                          <p:attrName>ppt_y</p:attrName>
                                        </p:attrNameLst>
                                      </p:cBhvr>
                                    </p:anim>
                                    <p:anim calcmode="lin" valueType="num">
                                      <p:cBhvr additive="repl">
                                        <p:cTn id="27" dur="82">
                                          <p:stCondLst>
                                            <p:cond delay="828"/>
                                          </p:stCondLst>
                                        </p:cTn>
                                        <p:tgtEl>
                                          <p:spTgt spid="42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 name="Bildobjekt 6"/>
          <p:cNvPicPr/>
          <p:nvPr/>
        </p:nvPicPr>
        <p:blipFill>
          <a:blip r:embed="rId2"/>
          <a:stretch/>
        </p:blipFill>
        <p:spPr>
          <a:xfrm>
            <a:off x="816120" y="6310440"/>
            <a:ext cx="2424960" cy="266040"/>
          </a:xfrm>
          <a:prstGeom prst="rect">
            <a:avLst/>
          </a:prstGeom>
          <a:ln>
            <a:noFill/>
          </a:ln>
        </p:spPr>
      </p:pic>
      <p:sp>
        <p:nvSpPr>
          <p:cNvPr id="430" name="CustomShape 1"/>
          <p:cNvSpPr/>
          <p:nvPr/>
        </p:nvSpPr>
        <p:spPr>
          <a:xfrm>
            <a:off x="816120" y="1940040"/>
            <a:ext cx="7551000" cy="13662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r>
              <a:rPr lang="de-DE" sz="4000" b="1" strike="noStrike" spc="-1" dirty="0">
                <a:solidFill>
                  <a:srgbClr val="31859C"/>
                </a:solidFill>
                <a:uFill>
                  <a:solidFill>
                    <a:srgbClr val="FFFFFF"/>
                  </a:solidFill>
                </a:uFill>
                <a:latin typeface="Arial"/>
              </a:rPr>
              <a:t>Worüber haben wir heute gesprochen?</a:t>
            </a:r>
            <a:endParaRPr lang="de-DE" sz="1800" b="0" strike="noStrike" spc="-1" dirty="0" smtClean="0">
              <a:solidFill>
                <a:srgbClr val="000000"/>
              </a:solidFill>
              <a:uFill>
                <a:solidFill>
                  <a:srgbClr val="FFFFFF"/>
                </a:solidFill>
              </a:uFill>
              <a:latin typeface="Arial"/>
            </a:endParaRPr>
          </a:p>
          <a:p>
            <a:pPr algn="ctr">
              <a:lnSpc>
                <a:spcPct val="100000"/>
              </a:lnSpc>
            </a:pPr>
            <a:endParaRPr lang="de-DE" sz="4000" b="1" strike="noStrike" spc="-1" dirty="0" smtClean="0">
              <a:solidFill>
                <a:srgbClr val="31859C"/>
              </a:solidFill>
              <a:uFill>
                <a:solidFill>
                  <a:srgbClr val="FFFFFF"/>
                </a:solidFill>
              </a:uFill>
              <a:latin typeface="Arial"/>
            </a:endParaRPr>
          </a:p>
          <a:p>
            <a:pPr algn="ctr">
              <a:lnSpc>
                <a:spcPct val="100000"/>
              </a:lnSpc>
            </a:pPr>
            <a:r>
              <a:rPr lang="de-DE" sz="4000" b="1" strike="noStrike" spc="-1" dirty="0" smtClean="0">
                <a:solidFill>
                  <a:srgbClr val="31859C"/>
                </a:solidFill>
                <a:uFill>
                  <a:solidFill>
                    <a:srgbClr val="FFFFFF"/>
                  </a:solidFill>
                </a:uFill>
                <a:latin typeface="Arial"/>
              </a:rPr>
              <a:t>Zusammenfassung</a:t>
            </a:r>
            <a:endParaRPr lang="de-DE" sz="1800" b="0" strike="noStrike" spc="-1" dirty="0">
              <a:solidFill>
                <a:srgbClr val="000000"/>
              </a:solidFill>
              <a:uFill>
                <a:solidFill>
                  <a:srgbClr val="FFFFFF"/>
                </a:solidFill>
              </a:uFill>
              <a:latin typeface="Arial"/>
            </a:endParaRPr>
          </a:p>
        </p:txBody>
      </p:sp>
      <p:sp>
        <p:nvSpPr>
          <p:cNvPr id="431"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47</a:t>
            </a:r>
            <a:endParaRPr lang="de-DE" sz="1800" b="0" strike="noStrike" spc="-1">
              <a:solidFill>
                <a:srgbClr val="000000"/>
              </a:solidFill>
              <a:uFill>
                <a:solidFill>
                  <a:srgbClr val="FFFFFF"/>
                </a:solidFill>
              </a:uFill>
              <a:latin typeface="Arial"/>
            </a:endParaRPr>
          </a:p>
        </p:txBody>
      </p:sp>
      <p:sp>
        <p:nvSpPr>
          <p:cNvPr id="432" name="CustomShape 3"/>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 name="Bildobjekt 6"/>
          <p:cNvPicPr/>
          <p:nvPr/>
        </p:nvPicPr>
        <p:blipFill>
          <a:blip r:embed="rId2"/>
          <a:stretch/>
        </p:blipFill>
        <p:spPr>
          <a:xfrm>
            <a:off x="816120" y="6310440"/>
            <a:ext cx="2424960" cy="266040"/>
          </a:xfrm>
          <a:prstGeom prst="rect">
            <a:avLst/>
          </a:prstGeom>
          <a:ln>
            <a:noFill/>
          </a:ln>
        </p:spPr>
      </p:pic>
      <p:sp>
        <p:nvSpPr>
          <p:cNvPr id="434" name="CustomShape 1"/>
          <p:cNvSpPr/>
          <p:nvPr/>
        </p:nvSpPr>
        <p:spPr>
          <a:xfrm>
            <a:off x="730080" y="1891200"/>
            <a:ext cx="8228880" cy="4890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800" b="1" strike="noStrike" spc="-1">
                <a:solidFill>
                  <a:srgbClr val="404040"/>
                </a:solidFill>
                <a:uFill>
                  <a:solidFill>
                    <a:srgbClr val="FFFFFF"/>
                  </a:solidFill>
                </a:uFill>
                <a:latin typeface="Cambria"/>
                <a:ea typeface="ＭＳ Ｐゴシック"/>
              </a:rPr>
              <a:t>1. Achtsamkeit</a:t>
            </a:r>
            <a:endParaRPr lang="de-DE" sz="1800" b="0" strike="noStrike" spc="-1">
              <a:solidFill>
                <a:srgbClr val="000000"/>
              </a:solidFill>
              <a:uFill>
                <a:solidFill>
                  <a:srgbClr val="FFFFFF"/>
                </a:solidFill>
              </a:uFill>
              <a:latin typeface="Arial"/>
            </a:endParaRPr>
          </a:p>
          <a:p>
            <a:pPr>
              <a:lnSpc>
                <a:spcPct val="80000"/>
              </a:lnSpc>
            </a:pPr>
            <a:r>
              <a:rPr lang="de-DE" sz="2000" b="0" strike="noStrike" spc="-1">
                <a:solidFill>
                  <a:srgbClr val="404040"/>
                </a:solidFill>
                <a:uFill>
                  <a:solidFill>
                    <a:srgbClr val="FFFFFF"/>
                  </a:solidFill>
                </a:uFill>
                <a:latin typeface="Cambria"/>
                <a:ea typeface="ＭＳ Ｐゴシック"/>
              </a:rPr>
              <a:t>a) Machen Sie Übung 1, 2, 3 oder 4 von der CD, möglichst 5x/Woche.</a:t>
            </a:r>
            <a:endParaRPr lang="de-DE" sz="1800" b="0" strike="noStrike" spc="-1">
              <a:solidFill>
                <a:srgbClr val="000000"/>
              </a:solidFill>
              <a:uFill>
                <a:solidFill>
                  <a:srgbClr val="FFFFFF"/>
                </a:solidFill>
              </a:uFill>
              <a:latin typeface="Arial"/>
            </a:endParaRPr>
          </a:p>
          <a:p>
            <a:pPr>
              <a:lnSpc>
                <a:spcPct val="100000"/>
              </a:lnSpc>
            </a:pPr>
            <a:r>
              <a:rPr lang="de-DE" sz="2000" b="0" strike="noStrike" spc="-1">
                <a:solidFill>
                  <a:srgbClr val="404040"/>
                </a:solidFill>
                <a:uFill>
                  <a:solidFill>
                    <a:srgbClr val="FFFFFF"/>
                  </a:solidFill>
                </a:uFill>
                <a:latin typeface="Cambria"/>
                <a:ea typeface="ＭＳ Ｐゴシック"/>
              </a:rPr>
              <a:t>b) Suchen Sie eine neue, kurze Alltagsaktivität und seien Sie dabei achtsam.</a:t>
            </a:r>
            <a:endParaRPr lang="de-DE" sz="1800" b="0" strike="noStrike" spc="-1">
              <a:solidFill>
                <a:srgbClr val="000000"/>
              </a:solidFill>
              <a:uFill>
                <a:solidFill>
                  <a:srgbClr val="FFFFFF"/>
                </a:solidFill>
              </a:uFill>
              <a:latin typeface="Arial"/>
            </a:endParaRPr>
          </a:p>
          <a:p>
            <a:pPr>
              <a:lnSpc>
                <a:spcPct val="100000"/>
              </a:lnSpc>
            </a:pPr>
            <a:r>
              <a:rPr lang="de-DE" sz="2800" b="1" strike="noStrike" spc="-1">
                <a:solidFill>
                  <a:srgbClr val="404040"/>
                </a:solidFill>
                <a:uFill>
                  <a:solidFill>
                    <a:srgbClr val="FFFFFF"/>
                  </a:solidFill>
                </a:uFill>
                <a:latin typeface="Cambria"/>
                <a:ea typeface="ＭＳ Ｐゴシック"/>
              </a:rPr>
              <a:t>2. Akzeptanz</a:t>
            </a:r>
            <a:endParaRPr lang="de-DE" sz="1800" b="0" strike="noStrike" spc="-1">
              <a:solidFill>
                <a:srgbClr val="000000"/>
              </a:solidFill>
              <a:uFill>
                <a:solidFill>
                  <a:srgbClr val="FFFFFF"/>
                </a:solidFill>
              </a:uFill>
              <a:latin typeface="Arial"/>
            </a:endParaRPr>
          </a:p>
          <a:p>
            <a:pPr>
              <a:lnSpc>
                <a:spcPct val="100000"/>
              </a:lnSpc>
            </a:pPr>
            <a:r>
              <a:rPr lang="de-DE" sz="2000" b="0" strike="noStrike" spc="-1">
                <a:solidFill>
                  <a:srgbClr val="404040"/>
                </a:solidFill>
                <a:uFill>
                  <a:solidFill>
                    <a:srgbClr val="FFFFFF"/>
                  </a:solidFill>
                </a:uFill>
                <a:latin typeface="Cambria"/>
                <a:ea typeface="ＭＳ Ｐゴシック"/>
              </a:rPr>
              <a:t>Was passiert wenn Sie hadern? Was passiert wenn Sie akzeptieren?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800" b="1" strike="noStrike" spc="-1">
                <a:solidFill>
                  <a:srgbClr val="404040"/>
                </a:solidFill>
                <a:uFill>
                  <a:solidFill>
                    <a:srgbClr val="FFFFFF"/>
                  </a:solidFill>
                </a:uFill>
                <a:latin typeface="Cambria"/>
                <a:ea typeface="ＭＳ Ｐゴシック"/>
              </a:rPr>
              <a:t>3. Bewegung</a:t>
            </a:r>
            <a:endParaRPr lang="de-DE" sz="1800" b="0" strike="noStrike" spc="-1">
              <a:solidFill>
                <a:srgbClr val="000000"/>
              </a:solidFill>
              <a:uFill>
                <a:solidFill>
                  <a:srgbClr val="FFFFFF"/>
                </a:solidFill>
              </a:uFill>
              <a:latin typeface="Arial"/>
            </a:endParaRPr>
          </a:p>
          <a:p>
            <a:pPr>
              <a:lnSpc>
                <a:spcPct val="100000"/>
              </a:lnSpc>
            </a:pPr>
            <a:r>
              <a:rPr lang="de-DE" sz="2000" b="0" strike="noStrike" spc="-1">
                <a:solidFill>
                  <a:srgbClr val="404040"/>
                </a:solidFill>
                <a:uFill>
                  <a:solidFill>
                    <a:srgbClr val="FFFFFF"/>
                  </a:solidFill>
                </a:uFill>
                <a:latin typeface="Cambria"/>
                <a:ea typeface="ＭＳ Ｐゴシック"/>
              </a:rPr>
              <a:t>Möglichst 2x/Woche 30 Min. zügiges Gehen.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800" b="1" strike="noStrike" spc="-1">
                <a:solidFill>
                  <a:srgbClr val="404040"/>
                </a:solidFill>
                <a:uFill>
                  <a:solidFill>
                    <a:srgbClr val="FFFFFF"/>
                  </a:solidFill>
                </a:uFill>
                <a:latin typeface="Cambria"/>
                <a:ea typeface="ＭＳ Ｐゴシック"/>
              </a:rPr>
              <a:t>4. Ihr Lebenskompass</a:t>
            </a:r>
            <a:endParaRPr lang="de-DE" sz="1800" b="0" strike="noStrike" spc="-1">
              <a:solidFill>
                <a:srgbClr val="000000"/>
              </a:solidFill>
              <a:uFill>
                <a:solidFill>
                  <a:srgbClr val="FFFFFF"/>
                </a:solidFill>
              </a:uFill>
              <a:latin typeface="Arial"/>
            </a:endParaRPr>
          </a:p>
          <a:p>
            <a:pPr marL="343080" indent="-342360">
              <a:lnSpc>
                <a:spcPct val="100000"/>
              </a:lnSpc>
            </a:pPr>
            <a:r>
              <a:rPr lang="de-DE" sz="2000" b="0" strike="noStrike" spc="-1">
                <a:solidFill>
                  <a:srgbClr val="404040"/>
                </a:solidFill>
                <a:uFill>
                  <a:solidFill>
                    <a:srgbClr val="FFFFFF"/>
                  </a:solidFill>
                </a:uFill>
                <a:latin typeface="Cambria"/>
                <a:ea typeface="ＭＳ Ｐゴシック"/>
              </a:rPr>
              <a:t>a) Füllen Sie Ihren Lebenskompass weiter aus.</a:t>
            </a:r>
            <a:endParaRPr lang="de-DE" sz="1800" b="0" strike="noStrike" spc="-1">
              <a:solidFill>
                <a:srgbClr val="000000"/>
              </a:solidFill>
              <a:uFill>
                <a:solidFill>
                  <a:srgbClr val="FFFFFF"/>
                </a:solidFill>
              </a:uFill>
              <a:latin typeface="Arial"/>
            </a:endParaRPr>
          </a:p>
          <a:p>
            <a:pPr marL="343080" indent="-342360">
              <a:lnSpc>
                <a:spcPct val="100000"/>
              </a:lnSpc>
            </a:pPr>
            <a:r>
              <a:rPr lang="de-DE" sz="2000" b="0" strike="noStrike" spc="-1">
                <a:solidFill>
                  <a:srgbClr val="404040"/>
                </a:solidFill>
                <a:uFill>
                  <a:solidFill>
                    <a:srgbClr val="FFFFFF"/>
                  </a:solidFill>
                </a:uFill>
                <a:latin typeface="Cambria"/>
                <a:ea typeface="ＭＳ Ｐゴシック"/>
              </a:rPr>
              <a:t>b) Lebensraum und Balance oder “Bulls Eye” 2x/Woche</a:t>
            </a:r>
            <a:endParaRPr lang="de-DE" sz="1800" b="0" strike="noStrike" spc="-1">
              <a:solidFill>
                <a:srgbClr val="000000"/>
              </a:solidFill>
              <a:uFill>
                <a:solidFill>
                  <a:srgbClr val="FFFFFF"/>
                </a:solidFill>
              </a:uFill>
              <a:latin typeface="Arial"/>
            </a:endParaRPr>
          </a:p>
        </p:txBody>
      </p:sp>
      <p:sp>
        <p:nvSpPr>
          <p:cNvPr id="435"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48</a:t>
            </a:r>
            <a:endParaRPr lang="de-DE" sz="1800" b="0" strike="noStrike" spc="-1">
              <a:solidFill>
                <a:srgbClr val="000000"/>
              </a:solidFill>
              <a:uFill>
                <a:solidFill>
                  <a:srgbClr val="FFFFFF"/>
                </a:solidFill>
              </a:uFill>
              <a:latin typeface="Arial"/>
            </a:endParaRPr>
          </a:p>
        </p:txBody>
      </p:sp>
      <p:sp>
        <p:nvSpPr>
          <p:cNvPr id="436" name="CustomShape 3"/>
          <p:cNvSpPr/>
          <p:nvPr/>
        </p:nvSpPr>
        <p:spPr>
          <a:xfrm>
            <a:off x="685800" y="521520"/>
            <a:ext cx="8228880" cy="4690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800" b="1" strike="noStrike" spc="-1">
                <a:solidFill>
                  <a:srgbClr val="31859C"/>
                </a:solidFill>
                <a:uFill>
                  <a:solidFill>
                    <a:srgbClr val="FFFFFF"/>
                  </a:solidFill>
                </a:uFill>
                <a:latin typeface="Arial"/>
                <a:ea typeface="ＭＳ Ｐゴシック"/>
              </a:rPr>
              <a:t>Übungen für die Zeit zwischen den Sessions</a:t>
            </a:r>
            <a:endParaRPr lang="de-DE" sz="1800" b="0" strike="noStrike" spc="-1">
              <a:solidFill>
                <a:srgbClr val="000000"/>
              </a:solidFill>
              <a:uFill>
                <a:solidFill>
                  <a:srgbClr val="FFFFFF"/>
                </a:solidFill>
              </a:uFill>
              <a:latin typeface="Arial"/>
            </a:endParaRPr>
          </a:p>
        </p:txBody>
      </p:sp>
      <p:sp>
        <p:nvSpPr>
          <p:cNvPr id="437" name="CustomShape 4"/>
          <p:cNvSpPr/>
          <p:nvPr/>
        </p:nvSpPr>
        <p:spPr>
          <a:xfrm>
            <a:off x="149544" y="1124744"/>
            <a:ext cx="8958960"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80000"/>
              </a:lnSpc>
            </a:pPr>
            <a:r>
              <a:rPr lang="de-DE" sz="2000" b="0" strike="noStrike" spc="-1">
                <a:solidFill>
                  <a:srgbClr val="404040"/>
                </a:solidFill>
                <a:uFill>
                  <a:solidFill>
                    <a:srgbClr val="FFFFFF"/>
                  </a:solidFill>
                </a:uFill>
                <a:latin typeface="Cambria"/>
                <a:ea typeface="ＭＳ Ｐゴシック"/>
              </a:rPr>
              <a:t>Verbringen Sie die Zeit zwischen den Sessions um neues Verhalten auszu-</a:t>
            </a:r>
            <a:endParaRPr lang="de-DE" sz="1800" b="0" strike="noStrike" spc="-1">
              <a:solidFill>
                <a:srgbClr val="000000"/>
              </a:solidFill>
              <a:uFill>
                <a:solidFill>
                  <a:srgbClr val="FFFFFF"/>
                </a:solidFill>
              </a:uFill>
              <a:latin typeface="Arial"/>
            </a:endParaRPr>
          </a:p>
          <a:p>
            <a:pPr marL="343080" indent="-342360">
              <a:lnSpc>
                <a:spcPct val="80000"/>
              </a:lnSpc>
            </a:pPr>
            <a:r>
              <a:rPr lang="de-DE" sz="2000" b="0" strike="noStrike" spc="-1">
                <a:solidFill>
                  <a:srgbClr val="404040"/>
                </a:solidFill>
                <a:uFill>
                  <a:solidFill>
                    <a:srgbClr val="FFFFFF"/>
                  </a:solidFill>
                </a:uFill>
                <a:latin typeface="Cambria"/>
                <a:ea typeface="ＭＳ Ｐゴシック"/>
              </a:rPr>
              <a:t>probieren und hinterher auszuwerten. Welche Resultate können Sie feststellen?</a:t>
            </a:r>
            <a:endParaRPr lang="de-DE" sz="1800" b="0" strike="noStrike" spc="-1">
              <a:solidFill>
                <a:srgbClr val="000000"/>
              </a:solidFill>
              <a:uFill>
                <a:solidFill>
                  <a:srgbClr val="FFFFFF"/>
                </a:solidFill>
              </a:uFill>
              <a:latin typeface="Arial"/>
            </a:endParaRPr>
          </a:p>
          <a:p>
            <a:pPr marL="343080" indent="-342360">
              <a:lnSpc>
                <a:spcPct val="80000"/>
              </a:lnSpc>
            </a:pPr>
            <a:r>
              <a:rPr lang="de-DE" sz="2000" b="0" strike="noStrike" spc="-1">
                <a:solidFill>
                  <a:srgbClr val="404040"/>
                </a:solidFill>
                <a:uFill>
                  <a:solidFill>
                    <a:srgbClr val="FFFFFF"/>
                  </a:solidFill>
                </a:uFill>
                <a:latin typeface="Cambria"/>
                <a:ea typeface="ＭＳ Ｐゴシック"/>
              </a:rPr>
              <a:t>Die Übungen können Spaß machen und manchmal ermüdend und langweilig sein. </a:t>
            </a:r>
            <a:endParaRPr lang="de-DE" sz="1800" b="0" strike="noStrike" spc="-1">
              <a:solidFill>
                <a:srgbClr val="000000"/>
              </a:solidFill>
              <a:uFill>
                <a:solidFill>
                  <a:srgbClr val="FFFFFF"/>
                </a:solidFill>
              </a:uFill>
              <a:latin typeface="Arial"/>
            </a:endParaRPr>
          </a:p>
          <a:p>
            <a:pPr marL="343080" indent="-342360">
              <a:lnSpc>
                <a:spcPct val="80000"/>
              </a:lnSpc>
            </a:pPr>
            <a:endParaRPr lang="de-DE" sz="1800" b="0" strike="noStrike" spc="-1">
              <a:solidFill>
                <a:srgbClr val="000000"/>
              </a:solidFill>
              <a:uFill>
                <a:solidFill>
                  <a:srgbClr val="FFFFFF"/>
                </a:solidFill>
              </a:uFill>
              <a:latin typeface="Arial"/>
            </a:endParaRPr>
          </a:p>
        </p:txBody>
      </p:sp>
      <p:sp>
        <p:nvSpPr>
          <p:cNvPr id="438" name="CustomShape 5"/>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34">
                                            <p:txEl>
                                              <p:pRg st="0" end="15"/>
                                            </p:txEl>
                                          </p:spTgt>
                                        </p:tgtEl>
                                        <p:attrNameLst>
                                          <p:attrName>style.visibility</p:attrName>
                                        </p:attrNameLst>
                                      </p:cBhvr>
                                      <p:to>
                                        <p:strVal val="visible"/>
                                      </p:to>
                                    </p:set>
                                    <p:anim calcmode="lin" valueType="num">
                                      <p:cBhvr additive="repl">
                                        <p:cTn id="7" dur="500" fill="hold"/>
                                        <p:tgtEl>
                                          <p:spTgt spid="434">
                                            <p:txEl>
                                              <p:pRg st="0" end="15"/>
                                            </p:txEl>
                                          </p:spTgt>
                                        </p:tgtEl>
                                        <p:attrNameLst>
                                          <p:attrName>ppt_x</p:attrName>
                                        </p:attrNameLst>
                                      </p:cBhvr>
                                      <p:tavLst>
                                        <p:tav tm="0">
                                          <p:val>
                                            <p:strVal val="1+#ppt_w/2"/>
                                          </p:val>
                                        </p:tav>
                                        <p:tav tm="100000">
                                          <p:val>
                                            <p:strVal val="#ppt_x"/>
                                          </p:val>
                                        </p:tav>
                                      </p:tavLst>
                                    </p:anim>
                                    <p:anim calcmode="lin" valueType="num">
                                      <p:cBhvr additive="repl">
                                        <p:cTn id="8" dur="500" fill="hold"/>
                                        <p:tgtEl>
                                          <p:spTgt spid="434">
                                            <p:txEl>
                                              <p:pRg st="0" end="15"/>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34">
                                            <p:txEl>
                                              <p:pRg st="412" end="412"/>
                                            </p:txEl>
                                          </p:spTgt>
                                        </p:tgtEl>
                                        <p:attrNameLst>
                                          <p:attrName>style.visibility</p:attrName>
                                        </p:attrNameLst>
                                      </p:cBhvr>
                                      <p:to>
                                        <p:strVal val="visible"/>
                                      </p:to>
                                    </p:set>
                                    <p:anim calcmode="lin" valueType="num">
                                      <p:cBhvr additive="repl">
                                        <p:cTn id="11" dur="500" fill="hold"/>
                                        <p:tgtEl>
                                          <p:spTgt spid="434">
                                            <p:txEl>
                                              <p:pRg st="412" end="412"/>
                                            </p:txEl>
                                          </p:spTgt>
                                        </p:tgtEl>
                                        <p:attrNameLst>
                                          <p:attrName>ppt_x</p:attrName>
                                        </p:attrNameLst>
                                      </p:cBhvr>
                                      <p:tavLst>
                                        <p:tav tm="0">
                                          <p:val>
                                            <p:strVal val="1+#ppt_w/2"/>
                                          </p:val>
                                        </p:tav>
                                        <p:tav tm="100000">
                                          <p:val>
                                            <p:strVal val="#ppt_x"/>
                                          </p:val>
                                        </p:tav>
                                      </p:tavLst>
                                    </p:anim>
                                    <p:anim calcmode="lin" valueType="num">
                                      <p:cBhvr additive="repl">
                                        <p:cTn id="12" dur="500" fill="hold"/>
                                        <p:tgtEl>
                                          <p:spTgt spid="434">
                                            <p:txEl>
                                              <p:pRg st="412" end="41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34">
                                            <p:txEl>
                                              <p:pRg st="412" end="412"/>
                                            </p:txEl>
                                          </p:spTgt>
                                        </p:tgtEl>
                                        <p:attrNameLst>
                                          <p:attrName>style.visibility</p:attrName>
                                        </p:attrNameLst>
                                      </p:cBhvr>
                                      <p:to>
                                        <p:strVal val="visible"/>
                                      </p:to>
                                    </p:set>
                                    <p:anim calcmode="lin" valueType="num">
                                      <p:cBhvr additive="repl">
                                        <p:cTn id="15" dur="500" fill="hold"/>
                                        <p:tgtEl>
                                          <p:spTgt spid="434">
                                            <p:txEl>
                                              <p:pRg st="412" end="412"/>
                                            </p:txEl>
                                          </p:spTgt>
                                        </p:tgtEl>
                                        <p:attrNameLst>
                                          <p:attrName>ppt_x</p:attrName>
                                        </p:attrNameLst>
                                      </p:cBhvr>
                                      <p:tavLst>
                                        <p:tav tm="0">
                                          <p:val>
                                            <p:strVal val="1+#ppt_w/2"/>
                                          </p:val>
                                        </p:tav>
                                        <p:tav tm="100000">
                                          <p:val>
                                            <p:strVal val="#ppt_x"/>
                                          </p:val>
                                        </p:tav>
                                      </p:tavLst>
                                    </p:anim>
                                    <p:anim calcmode="lin" valueType="num">
                                      <p:cBhvr additive="repl">
                                        <p:cTn id="16" dur="500" fill="hold"/>
                                        <p:tgtEl>
                                          <p:spTgt spid="434">
                                            <p:txEl>
                                              <p:pRg st="412" end="41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34">
                                            <p:txEl>
                                              <p:pRg st="412" end="412"/>
                                            </p:txEl>
                                          </p:spTgt>
                                        </p:tgtEl>
                                        <p:attrNameLst>
                                          <p:attrName>style.visibility</p:attrName>
                                        </p:attrNameLst>
                                      </p:cBhvr>
                                      <p:to>
                                        <p:strVal val="visible"/>
                                      </p:to>
                                    </p:set>
                                    <p:anim calcmode="lin" valueType="num">
                                      <p:cBhvr additive="repl">
                                        <p:cTn id="21" dur="500" fill="hold"/>
                                        <p:tgtEl>
                                          <p:spTgt spid="434">
                                            <p:txEl>
                                              <p:pRg st="412" end="412"/>
                                            </p:txEl>
                                          </p:spTgt>
                                        </p:tgtEl>
                                        <p:attrNameLst>
                                          <p:attrName>ppt_x</p:attrName>
                                        </p:attrNameLst>
                                      </p:cBhvr>
                                      <p:tavLst>
                                        <p:tav tm="0">
                                          <p:val>
                                            <p:strVal val="1+#ppt_w/2"/>
                                          </p:val>
                                        </p:tav>
                                        <p:tav tm="100000">
                                          <p:val>
                                            <p:strVal val="#ppt_x"/>
                                          </p:val>
                                        </p:tav>
                                      </p:tavLst>
                                    </p:anim>
                                    <p:anim calcmode="lin" valueType="num">
                                      <p:cBhvr additive="repl">
                                        <p:cTn id="22" dur="500" fill="hold"/>
                                        <p:tgtEl>
                                          <p:spTgt spid="434">
                                            <p:txEl>
                                              <p:pRg st="412" end="412"/>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434">
                                            <p:txEl>
                                              <p:pRg st="412" end="412"/>
                                            </p:txEl>
                                          </p:spTgt>
                                        </p:tgtEl>
                                        <p:attrNameLst>
                                          <p:attrName>style.visibility</p:attrName>
                                        </p:attrNameLst>
                                      </p:cBhvr>
                                      <p:to>
                                        <p:strVal val="visible"/>
                                      </p:to>
                                    </p:set>
                                    <p:anim calcmode="lin" valueType="num">
                                      <p:cBhvr additive="repl">
                                        <p:cTn id="25" dur="500" fill="hold"/>
                                        <p:tgtEl>
                                          <p:spTgt spid="434">
                                            <p:txEl>
                                              <p:pRg st="412" end="412"/>
                                            </p:txEl>
                                          </p:spTgt>
                                        </p:tgtEl>
                                        <p:attrNameLst>
                                          <p:attrName>ppt_x</p:attrName>
                                        </p:attrNameLst>
                                      </p:cBhvr>
                                      <p:tavLst>
                                        <p:tav tm="0">
                                          <p:val>
                                            <p:strVal val="1+#ppt_w/2"/>
                                          </p:val>
                                        </p:tav>
                                        <p:tav tm="100000">
                                          <p:val>
                                            <p:strVal val="#ppt_x"/>
                                          </p:val>
                                        </p:tav>
                                      </p:tavLst>
                                    </p:anim>
                                    <p:anim calcmode="lin" valueType="num">
                                      <p:cBhvr additive="repl">
                                        <p:cTn id="26" dur="500" fill="hold"/>
                                        <p:tgtEl>
                                          <p:spTgt spid="434">
                                            <p:txEl>
                                              <p:pRg st="412" end="41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34">
                                            <p:txEl>
                                              <p:pRg st="412" end="412"/>
                                            </p:txEl>
                                          </p:spTgt>
                                        </p:tgtEl>
                                        <p:attrNameLst>
                                          <p:attrName>style.visibility</p:attrName>
                                        </p:attrNameLst>
                                      </p:cBhvr>
                                      <p:to>
                                        <p:strVal val="visible"/>
                                      </p:to>
                                    </p:set>
                                    <p:anim calcmode="lin" valueType="num">
                                      <p:cBhvr additive="repl">
                                        <p:cTn id="31" dur="500" fill="hold"/>
                                        <p:tgtEl>
                                          <p:spTgt spid="434">
                                            <p:txEl>
                                              <p:pRg st="412" end="412"/>
                                            </p:txEl>
                                          </p:spTgt>
                                        </p:tgtEl>
                                        <p:attrNameLst>
                                          <p:attrName>ppt_x</p:attrName>
                                        </p:attrNameLst>
                                      </p:cBhvr>
                                      <p:tavLst>
                                        <p:tav tm="0">
                                          <p:val>
                                            <p:strVal val="1+#ppt_w/2"/>
                                          </p:val>
                                        </p:tav>
                                        <p:tav tm="100000">
                                          <p:val>
                                            <p:strVal val="#ppt_x"/>
                                          </p:val>
                                        </p:tav>
                                      </p:tavLst>
                                    </p:anim>
                                    <p:anim calcmode="lin" valueType="num">
                                      <p:cBhvr additive="repl">
                                        <p:cTn id="32" dur="500" fill="hold"/>
                                        <p:tgtEl>
                                          <p:spTgt spid="434">
                                            <p:txEl>
                                              <p:pRg st="412" end="412"/>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434">
                                            <p:txEl>
                                              <p:pRg st="412" end="412"/>
                                            </p:txEl>
                                          </p:spTgt>
                                        </p:tgtEl>
                                        <p:attrNameLst>
                                          <p:attrName>style.visibility</p:attrName>
                                        </p:attrNameLst>
                                      </p:cBhvr>
                                      <p:to>
                                        <p:strVal val="visible"/>
                                      </p:to>
                                    </p:set>
                                    <p:anim calcmode="lin" valueType="num">
                                      <p:cBhvr additive="repl">
                                        <p:cTn id="35" dur="500" fill="hold"/>
                                        <p:tgtEl>
                                          <p:spTgt spid="434">
                                            <p:txEl>
                                              <p:pRg st="412" end="412"/>
                                            </p:txEl>
                                          </p:spTgt>
                                        </p:tgtEl>
                                        <p:attrNameLst>
                                          <p:attrName>ppt_x</p:attrName>
                                        </p:attrNameLst>
                                      </p:cBhvr>
                                      <p:tavLst>
                                        <p:tav tm="0">
                                          <p:val>
                                            <p:strVal val="1+#ppt_w/2"/>
                                          </p:val>
                                        </p:tav>
                                        <p:tav tm="100000">
                                          <p:val>
                                            <p:strVal val="#ppt_x"/>
                                          </p:val>
                                        </p:tav>
                                      </p:tavLst>
                                    </p:anim>
                                    <p:anim calcmode="lin" valueType="num">
                                      <p:cBhvr additive="repl">
                                        <p:cTn id="36" dur="500" fill="hold"/>
                                        <p:tgtEl>
                                          <p:spTgt spid="434">
                                            <p:txEl>
                                              <p:pRg st="412" end="41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434">
                                            <p:txEl>
                                              <p:pRg st="412" end="412"/>
                                            </p:txEl>
                                          </p:spTgt>
                                        </p:tgtEl>
                                        <p:attrNameLst>
                                          <p:attrName>style.visibility</p:attrName>
                                        </p:attrNameLst>
                                      </p:cBhvr>
                                      <p:to>
                                        <p:strVal val="visible"/>
                                      </p:to>
                                    </p:set>
                                    <p:anim calcmode="lin" valueType="num">
                                      <p:cBhvr additive="repl">
                                        <p:cTn id="41" dur="500" fill="hold"/>
                                        <p:tgtEl>
                                          <p:spTgt spid="434">
                                            <p:txEl>
                                              <p:pRg st="412" end="412"/>
                                            </p:txEl>
                                          </p:spTgt>
                                        </p:tgtEl>
                                        <p:attrNameLst>
                                          <p:attrName>ppt_x</p:attrName>
                                        </p:attrNameLst>
                                      </p:cBhvr>
                                      <p:tavLst>
                                        <p:tav tm="0">
                                          <p:val>
                                            <p:strVal val="1+#ppt_w/2"/>
                                          </p:val>
                                        </p:tav>
                                        <p:tav tm="100000">
                                          <p:val>
                                            <p:strVal val="#ppt_x"/>
                                          </p:val>
                                        </p:tav>
                                      </p:tavLst>
                                    </p:anim>
                                    <p:anim calcmode="lin" valueType="num">
                                      <p:cBhvr additive="repl">
                                        <p:cTn id="42" dur="500" fill="hold"/>
                                        <p:tgtEl>
                                          <p:spTgt spid="434">
                                            <p:txEl>
                                              <p:pRg st="412" end="412"/>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34">
                                            <p:txEl>
                                              <p:pRg st="412" end="412"/>
                                            </p:txEl>
                                          </p:spTgt>
                                        </p:tgtEl>
                                        <p:attrNameLst>
                                          <p:attrName>style.visibility</p:attrName>
                                        </p:attrNameLst>
                                      </p:cBhvr>
                                      <p:to>
                                        <p:strVal val="visible"/>
                                      </p:to>
                                    </p:set>
                                    <p:anim calcmode="lin" valueType="num">
                                      <p:cBhvr additive="repl">
                                        <p:cTn id="45" dur="500" fill="hold"/>
                                        <p:tgtEl>
                                          <p:spTgt spid="434">
                                            <p:txEl>
                                              <p:pRg st="412" end="412"/>
                                            </p:txEl>
                                          </p:spTgt>
                                        </p:tgtEl>
                                        <p:attrNameLst>
                                          <p:attrName>ppt_x</p:attrName>
                                        </p:attrNameLst>
                                      </p:cBhvr>
                                      <p:tavLst>
                                        <p:tav tm="0">
                                          <p:val>
                                            <p:strVal val="1+#ppt_w/2"/>
                                          </p:val>
                                        </p:tav>
                                        <p:tav tm="100000">
                                          <p:val>
                                            <p:strVal val="#ppt_x"/>
                                          </p:val>
                                        </p:tav>
                                      </p:tavLst>
                                    </p:anim>
                                    <p:anim calcmode="lin" valueType="num">
                                      <p:cBhvr additive="repl">
                                        <p:cTn id="46" dur="500" fill="hold"/>
                                        <p:tgtEl>
                                          <p:spTgt spid="434">
                                            <p:txEl>
                                              <p:pRg st="412" end="412"/>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434">
                                            <p:txEl>
                                              <p:pRg st="412" end="412"/>
                                            </p:txEl>
                                          </p:spTgt>
                                        </p:tgtEl>
                                        <p:attrNameLst>
                                          <p:attrName>style.visibility</p:attrName>
                                        </p:attrNameLst>
                                      </p:cBhvr>
                                      <p:to>
                                        <p:strVal val="visible"/>
                                      </p:to>
                                    </p:set>
                                    <p:anim calcmode="lin" valueType="num">
                                      <p:cBhvr additive="repl">
                                        <p:cTn id="49" dur="500" fill="hold"/>
                                        <p:tgtEl>
                                          <p:spTgt spid="434">
                                            <p:txEl>
                                              <p:pRg st="412" end="412"/>
                                            </p:txEl>
                                          </p:spTgt>
                                        </p:tgtEl>
                                        <p:attrNameLst>
                                          <p:attrName>ppt_x</p:attrName>
                                        </p:attrNameLst>
                                      </p:cBhvr>
                                      <p:tavLst>
                                        <p:tav tm="0">
                                          <p:val>
                                            <p:strVal val="1+#ppt_w/2"/>
                                          </p:val>
                                        </p:tav>
                                        <p:tav tm="100000">
                                          <p:val>
                                            <p:strVal val="#ppt_x"/>
                                          </p:val>
                                        </p:tav>
                                      </p:tavLst>
                                    </p:anim>
                                    <p:anim calcmode="lin" valueType="num">
                                      <p:cBhvr additive="repl">
                                        <p:cTn id="50" dur="500" fill="hold"/>
                                        <p:tgtEl>
                                          <p:spTgt spid="434">
                                            <p:txEl>
                                              <p:pRg st="412" end="4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 name="Bildobjekt 6"/>
          <p:cNvPicPr/>
          <p:nvPr/>
        </p:nvPicPr>
        <p:blipFill>
          <a:blip r:embed="rId2"/>
          <a:stretch/>
        </p:blipFill>
        <p:spPr>
          <a:xfrm>
            <a:off x="816120" y="6310440"/>
            <a:ext cx="2424960" cy="266040"/>
          </a:xfrm>
          <a:prstGeom prst="rect">
            <a:avLst/>
          </a:prstGeom>
          <a:ln>
            <a:noFill/>
          </a:ln>
        </p:spPr>
      </p:pic>
      <p:sp>
        <p:nvSpPr>
          <p:cNvPr id="440" name="CustomShape 1"/>
          <p:cNvSpPr/>
          <p:nvPr/>
        </p:nvSpPr>
        <p:spPr>
          <a:xfrm>
            <a:off x="639720" y="2505240"/>
            <a:ext cx="8228880" cy="10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3200" b="1" strike="noStrike" spc="-1">
                <a:solidFill>
                  <a:srgbClr val="31859C"/>
                </a:solidFill>
                <a:uFill>
                  <a:solidFill>
                    <a:srgbClr val="FFFFFF"/>
                  </a:solidFill>
                </a:uFill>
                <a:latin typeface="Arial"/>
                <a:ea typeface="ＭＳ Ｐゴシック"/>
              </a:rPr>
              <a:t>Übungen für Zuhause planen</a:t>
            </a:r>
            <a:endParaRPr lang="de-DE" sz="1800" b="0" strike="noStrike" spc="-1">
              <a:solidFill>
                <a:srgbClr val="000000"/>
              </a:solidFill>
              <a:uFill>
                <a:solidFill>
                  <a:srgbClr val="FFFFFF"/>
                </a:solidFill>
              </a:uFill>
              <a:latin typeface="Arial"/>
            </a:endParaRPr>
          </a:p>
        </p:txBody>
      </p:sp>
      <p:sp>
        <p:nvSpPr>
          <p:cNvPr id="441"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49</a:t>
            </a:r>
            <a:endParaRPr lang="de-DE" sz="1800" b="0" strike="noStrike" spc="-1">
              <a:solidFill>
                <a:srgbClr val="000000"/>
              </a:solidFill>
              <a:uFill>
                <a:solidFill>
                  <a:srgbClr val="FFFFFF"/>
                </a:solidFill>
              </a:uFill>
              <a:latin typeface="Arial"/>
            </a:endParaRPr>
          </a:p>
        </p:txBody>
      </p:sp>
      <p:sp>
        <p:nvSpPr>
          <p:cNvPr id="442" name="CustomShape 3"/>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444" name="Bildobjekt 6"/>
          <p:cNvPicPr/>
          <p:nvPr/>
        </p:nvPicPr>
        <p:blipFill>
          <a:blip r:embed="rId2"/>
          <a:stretch/>
        </p:blipFill>
        <p:spPr>
          <a:xfrm>
            <a:off x="816120" y="6310440"/>
            <a:ext cx="2424960" cy="266040"/>
          </a:xfrm>
          <a:prstGeom prst="rect">
            <a:avLst/>
          </a:prstGeom>
          <a:ln>
            <a:noFill/>
          </a:ln>
        </p:spPr>
      </p:pic>
      <p:sp>
        <p:nvSpPr>
          <p:cNvPr id="445"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5A5D24C-F3EC-4780-A3A8-3DAF8ACD67AE}" type="slidenum">
              <a:rPr lang="de-DE" sz="1600" b="0" i="1" strike="noStrike" spc="-1">
                <a:solidFill>
                  <a:srgbClr val="31859C"/>
                </a:solidFill>
                <a:uFill>
                  <a:solidFill>
                    <a:srgbClr val="FFFFFF"/>
                  </a:solidFill>
                </a:uFill>
                <a:latin typeface="Cambria"/>
                <a:ea typeface="ＭＳ Ｐゴシック"/>
              </a:rPr>
              <a:pPr algn="r">
                <a:lnSpc>
                  <a:spcPct val="100000"/>
                </a:lnSpc>
              </a:pPr>
              <a:t>54</a:t>
            </a:fld>
            <a:endParaRPr lang="de-DE" sz="1800" b="0" strike="noStrike" spc="-1">
              <a:solidFill>
                <a:srgbClr val="000000"/>
              </a:solidFill>
              <a:uFill>
                <a:solidFill>
                  <a:srgbClr val="FFFFFF"/>
                </a:solidFill>
              </a:uFill>
              <a:latin typeface="Arial"/>
            </a:endParaRPr>
          </a:p>
        </p:txBody>
      </p:sp>
      <p:sp>
        <p:nvSpPr>
          <p:cNvPr id="446" name="CustomShape 3"/>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www.livskompass.se</a:t>
            </a:r>
            <a:endParaRPr lang="de-DE" sz="1800" b="0" strike="noStrike" spc="-1">
              <a:solidFill>
                <a:srgbClr val="000000"/>
              </a:solidFill>
              <a:uFill>
                <a:solidFill>
                  <a:srgbClr val="FFFFFF"/>
                </a:solidFill>
              </a:uFill>
              <a:latin typeface="Arial"/>
            </a:endParaRPr>
          </a:p>
        </p:txBody>
      </p:sp>
      <p:pic>
        <p:nvPicPr>
          <p:cNvPr id="447" name="Bildobjekt 1"/>
          <p:cNvPicPr/>
          <p:nvPr/>
        </p:nvPicPr>
        <p:blipFill>
          <a:blip r:embed="rId3"/>
          <a:stretch/>
        </p:blipFill>
        <p:spPr>
          <a:xfrm>
            <a:off x="0" y="5100480"/>
            <a:ext cx="9143280" cy="1801080"/>
          </a:xfrm>
          <a:prstGeom prst="rect">
            <a:avLst/>
          </a:prstGeom>
          <a:ln>
            <a:noFill/>
          </a:ln>
        </p:spPr>
      </p:pic>
      <p:graphicFrame>
        <p:nvGraphicFramePr>
          <p:cNvPr id="448" name="Table 4"/>
          <p:cNvGraphicFramePr/>
          <p:nvPr>
            <p:extLst>
              <p:ext uri="{D42A27DB-BD31-4B8C-83A1-F6EECF244321}">
                <p14:modId xmlns:p14="http://schemas.microsoft.com/office/powerpoint/2010/main" val="2129073875"/>
              </p:ext>
            </p:extLst>
          </p:nvPr>
        </p:nvGraphicFramePr>
        <p:xfrm>
          <a:off x="289800" y="1592224"/>
          <a:ext cx="8578440" cy="4573080"/>
        </p:xfrm>
        <a:graphic>
          <a:graphicData uri="http://schemas.openxmlformats.org/drawingml/2006/table">
            <a:tbl>
              <a:tblPr/>
              <a:tblGrid>
                <a:gridCol w="2016000"/>
                <a:gridCol w="2842264"/>
                <a:gridCol w="3720176"/>
              </a:tblGrid>
              <a:tr h="606240">
                <a:tc>
                  <a:txBody>
                    <a:bodyPr/>
                    <a:lstStyle/>
                    <a:p>
                      <a:pPr>
                        <a:lnSpc>
                          <a:spcPct val="100000"/>
                        </a:lnSpc>
                      </a:pPr>
                      <a:r>
                        <a:rPr lang="de-DE" sz="2400" b="1" strike="noStrike" spc="-1" dirty="0">
                          <a:solidFill>
                            <a:srgbClr val="FFFFFF"/>
                          </a:solidFill>
                          <a:uFill>
                            <a:solidFill>
                              <a:srgbClr val="FFFFFF"/>
                            </a:solidFill>
                          </a:uFill>
                          <a:latin typeface="Cambria"/>
                          <a:ea typeface="ＭＳ Ｐゴシック"/>
                        </a:rPr>
                        <a:t>Tag?</a:t>
                      </a:r>
                      <a:endParaRPr lang="de-DE" sz="1800" b="0" strike="noStrike" spc="-1" dirty="0">
                        <a:solidFill>
                          <a:srgbClr val="000000"/>
                        </a:solidFill>
                        <a:uFill>
                          <a:solidFill>
                            <a:srgbClr val="FFFFFF"/>
                          </a:solidFill>
                        </a:uFill>
                        <a:latin typeface="Arial"/>
                      </a:endParaRPr>
                    </a:p>
                  </a:txBody>
                  <a:tcPr>
                    <a:lnL w="12240">
                      <a:solidFill>
                        <a:srgbClr val="31859C"/>
                      </a:solidFill>
                    </a:lnL>
                    <a:lnR w="12240">
                      <a:solidFill>
                        <a:srgbClr val="FFFFFF"/>
                      </a:solidFill>
                    </a:lnR>
                    <a:lnT w="12240">
                      <a:solidFill>
                        <a:srgbClr val="31859C"/>
                      </a:solidFill>
                    </a:lnT>
                    <a:lnB w="12240">
                      <a:solidFill>
                        <a:srgbClr val="FFFFFF"/>
                      </a:solidFill>
                    </a:lnB>
                    <a:solidFill>
                      <a:srgbClr val="31859C"/>
                    </a:solidFill>
                  </a:tcPr>
                </a:tc>
                <a:tc>
                  <a:txBody>
                    <a:bodyPr/>
                    <a:lstStyle/>
                    <a:p>
                      <a:pPr>
                        <a:lnSpc>
                          <a:spcPct val="100000"/>
                        </a:lnSpc>
                      </a:pPr>
                      <a:r>
                        <a:rPr lang="de-DE" sz="2400" b="1" strike="noStrike" spc="-1">
                          <a:solidFill>
                            <a:srgbClr val="FFFFFF"/>
                          </a:solidFill>
                          <a:uFill>
                            <a:solidFill>
                              <a:srgbClr val="FFFFFF"/>
                            </a:solidFill>
                          </a:uFill>
                          <a:latin typeface="Cambria"/>
                          <a:ea typeface="ＭＳ Ｐゴシック"/>
                        </a:rPr>
                        <a:t>Zeitpunkt?</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31859C"/>
                      </a:solidFill>
                    </a:lnT>
                    <a:lnB w="12240">
                      <a:solidFill>
                        <a:srgbClr val="FFFFFF"/>
                      </a:solidFill>
                    </a:lnB>
                    <a:solidFill>
                      <a:srgbClr val="31859C"/>
                    </a:solidFill>
                  </a:tcPr>
                </a:tc>
                <a:tc>
                  <a:txBody>
                    <a:bodyPr/>
                    <a:lstStyle/>
                    <a:p>
                      <a:pPr>
                        <a:lnSpc>
                          <a:spcPct val="100000"/>
                        </a:lnSpc>
                      </a:pPr>
                      <a:r>
                        <a:rPr lang="de-DE" sz="2400" b="1" strike="noStrike" spc="-1">
                          <a:solidFill>
                            <a:srgbClr val="FFFFFF"/>
                          </a:solidFill>
                          <a:uFill>
                            <a:solidFill>
                              <a:srgbClr val="FFFFFF"/>
                            </a:solidFill>
                          </a:uFill>
                          <a:latin typeface="Cambria"/>
                          <a:ea typeface="ＭＳ Ｐゴシック"/>
                        </a:rPr>
                        <a:t>Durchgeführt?</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31859C"/>
                      </a:solidFill>
                    </a:lnT>
                    <a:lnB w="12240">
                      <a:solidFill>
                        <a:srgbClr val="FFFFFF"/>
                      </a:solidFill>
                    </a:lnB>
                    <a:solidFill>
                      <a:srgbClr val="31859C"/>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D0D8E8"/>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D0D8E8"/>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E9EDF4"/>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E9EDF4"/>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E9EDF4"/>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D0D8E8"/>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D0D8E8"/>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E9EDF4"/>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E9EDF4"/>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E9EDF4"/>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D0D8E8"/>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D0D8E8"/>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E9EDF4"/>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E9EDF4"/>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E9EDF4"/>
                    </a:solidFill>
                  </a:tcPr>
                </a:tc>
              </a:tr>
              <a:tr h="567000">
                <a:tc>
                  <a:txBody>
                    <a:bodyPr/>
                    <a:lstStyle/>
                    <a:p>
                      <a:endParaRPr lang="de-DE" dirty="0"/>
                    </a:p>
                  </a:txBody>
                  <a:tcPr>
                    <a:lnL w="12240">
                      <a:solidFill>
                        <a:srgbClr val="31859C"/>
                      </a:solidFill>
                    </a:lnL>
                    <a:lnR w="12240">
                      <a:solidFill>
                        <a:srgbClr val="FFFFFF"/>
                      </a:solidFill>
                    </a:lnR>
                    <a:lnT w="12240">
                      <a:solidFill>
                        <a:srgbClr val="FFFFFF"/>
                      </a:solidFill>
                    </a:lnT>
                    <a:lnB w="12240">
                      <a:solidFill>
                        <a:srgbClr val="31859C"/>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31859C"/>
                      </a:solidFill>
                    </a:lnB>
                    <a:solidFill>
                      <a:srgbClr val="D0D8E8"/>
                    </a:solidFill>
                  </a:tcPr>
                </a:tc>
                <a:tc>
                  <a:txBody>
                    <a:bodyPr/>
                    <a:lstStyle/>
                    <a:p>
                      <a:pPr>
                        <a:lnSpc>
                          <a:spcPct val="100000"/>
                        </a:lnSpc>
                      </a:pPr>
                      <a:r>
                        <a:rPr lang="de-DE" sz="2200" b="0" strike="noStrike" spc="-1" dirty="0">
                          <a:solidFill>
                            <a:srgbClr val="404040"/>
                          </a:solidFill>
                          <a:uFill>
                            <a:solidFill>
                              <a:srgbClr val="FFFFFF"/>
                            </a:solidFill>
                          </a:uFill>
                          <a:latin typeface="Cambria"/>
                          <a:ea typeface="ＭＳ Ｐゴシック"/>
                        </a:rPr>
                        <a:t>□ Ja     □ Nein   □ Zum Teil</a:t>
                      </a:r>
                      <a:endParaRPr lang="de-DE" sz="1800" b="0" strike="noStrike" spc="-1" dirty="0">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31859C"/>
                      </a:solidFill>
                    </a:lnB>
                    <a:solidFill>
                      <a:srgbClr val="D0D8E8"/>
                    </a:solidFill>
                  </a:tcPr>
                </a:tc>
              </a:tr>
            </a:tbl>
          </a:graphicData>
        </a:graphic>
      </p:graphicFrame>
      <p:sp>
        <p:nvSpPr>
          <p:cNvPr id="449" name="CustomShape 5"/>
          <p:cNvSpPr/>
          <p:nvPr/>
        </p:nvSpPr>
        <p:spPr>
          <a:xfrm>
            <a:off x="806400" y="757936"/>
            <a:ext cx="8228880" cy="654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1a. </a:t>
            </a:r>
            <a:r>
              <a:rPr lang="de-DE" sz="3200" b="1" strike="noStrike" spc="-1" dirty="0">
                <a:solidFill>
                  <a:srgbClr val="31859C"/>
                </a:solidFill>
                <a:uFill>
                  <a:solidFill>
                    <a:srgbClr val="FFFFFF"/>
                  </a:solidFill>
                </a:uFill>
                <a:latin typeface="Arial"/>
                <a:ea typeface="ＭＳ Ｐゴシック"/>
              </a:rPr>
              <a:t>CD Achtsamkeit, Woche 1</a:t>
            </a: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451" name="Bildobjekt 6"/>
          <p:cNvPicPr/>
          <p:nvPr/>
        </p:nvPicPr>
        <p:blipFill>
          <a:blip r:embed="rId2"/>
          <a:stretch/>
        </p:blipFill>
        <p:spPr>
          <a:xfrm>
            <a:off x="816120" y="6310440"/>
            <a:ext cx="2424960" cy="266040"/>
          </a:xfrm>
          <a:prstGeom prst="rect">
            <a:avLst/>
          </a:prstGeom>
          <a:ln>
            <a:noFill/>
          </a:ln>
        </p:spPr>
      </p:pic>
      <p:sp>
        <p:nvSpPr>
          <p:cNvPr id="452"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D67DCE3E-2F4F-4400-97F6-C473696872EB}" type="slidenum">
              <a:rPr lang="de-DE" sz="1600" b="0" i="1" strike="noStrike" spc="-1">
                <a:solidFill>
                  <a:srgbClr val="31859C"/>
                </a:solidFill>
                <a:uFill>
                  <a:solidFill>
                    <a:srgbClr val="FFFFFF"/>
                  </a:solidFill>
                </a:uFill>
                <a:latin typeface="Cambria"/>
                <a:ea typeface="ＭＳ Ｐゴシック"/>
              </a:rPr>
              <a:pPr algn="r">
                <a:lnSpc>
                  <a:spcPct val="100000"/>
                </a:lnSpc>
              </a:pPr>
              <a:t>55</a:t>
            </a:fld>
            <a:endParaRPr lang="de-DE" sz="1800" b="0" strike="noStrike" spc="-1">
              <a:solidFill>
                <a:srgbClr val="000000"/>
              </a:solidFill>
              <a:uFill>
                <a:solidFill>
                  <a:srgbClr val="FFFFFF"/>
                </a:solidFill>
              </a:uFill>
              <a:latin typeface="Arial"/>
            </a:endParaRPr>
          </a:p>
        </p:txBody>
      </p:sp>
      <p:sp>
        <p:nvSpPr>
          <p:cNvPr id="453" name="CustomShape 3"/>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www.livskompass.se</a:t>
            </a:r>
            <a:endParaRPr lang="de-DE" sz="1800" b="0" strike="noStrike" spc="-1">
              <a:solidFill>
                <a:srgbClr val="000000"/>
              </a:solidFill>
              <a:uFill>
                <a:solidFill>
                  <a:srgbClr val="FFFFFF"/>
                </a:solidFill>
              </a:uFill>
              <a:latin typeface="Arial"/>
            </a:endParaRPr>
          </a:p>
        </p:txBody>
      </p:sp>
      <p:pic>
        <p:nvPicPr>
          <p:cNvPr id="454" name="Bildobjekt 1"/>
          <p:cNvPicPr/>
          <p:nvPr/>
        </p:nvPicPr>
        <p:blipFill>
          <a:blip r:embed="rId3"/>
          <a:stretch/>
        </p:blipFill>
        <p:spPr>
          <a:xfrm>
            <a:off x="0" y="5100480"/>
            <a:ext cx="9143280" cy="1801080"/>
          </a:xfrm>
          <a:prstGeom prst="rect">
            <a:avLst/>
          </a:prstGeom>
          <a:ln>
            <a:noFill/>
          </a:ln>
        </p:spPr>
      </p:pic>
      <p:graphicFrame>
        <p:nvGraphicFramePr>
          <p:cNvPr id="455" name="Table 4"/>
          <p:cNvGraphicFramePr/>
          <p:nvPr>
            <p:extLst>
              <p:ext uri="{D42A27DB-BD31-4B8C-83A1-F6EECF244321}">
                <p14:modId xmlns:p14="http://schemas.microsoft.com/office/powerpoint/2010/main" val="725107025"/>
              </p:ext>
            </p:extLst>
          </p:nvPr>
        </p:nvGraphicFramePr>
        <p:xfrm>
          <a:off x="289800" y="1520216"/>
          <a:ext cx="8578440" cy="4573080"/>
        </p:xfrm>
        <a:graphic>
          <a:graphicData uri="http://schemas.openxmlformats.org/drawingml/2006/table">
            <a:tbl>
              <a:tblPr/>
              <a:tblGrid>
                <a:gridCol w="2016000"/>
                <a:gridCol w="2842264"/>
                <a:gridCol w="3720176"/>
              </a:tblGrid>
              <a:tr h="606240">
                <a:tc>
                  <a:txBody>
                    <a:bodyPr/>
                    <a:lstStyle/>
                    <a:p>
                      <a:pPr>
                        <a:lnSpc>
                          <a:spcPct val="100000"/>
                        </a:lnSpc>
                      </a:pPr>
                      <a:r>
                        <a:rPr lang="de-DE" sz="2400" b="1" strike="noStrike" spc="-1">
                          <a:solidFill>
                            <a:srgbClr val="FFFFFF"/>
                          </a:solidFill>
                          <a:uFill>
                            <a:solidFill>
                              <a:srgbClr val="FFFFFF"/>
                            </a:solidFill>
                          </a:uFill>
                          <a:latin typeface="Cambria"/>
                          <a:ea typeface="ＭＳ Ｐゴシック"/>
                        </a:rPr>
                        <a:t>Tag?</a:t>
                      </a:r>
                      <a:endParaRPr lang="de-DE" sz="1800" b="0" strike="noStrike" spc="-1">
                        <a:solidFill>
                          <a:srgbClr val="000000"/>
                        </a:solidFill>
                        <a:uFill>
                          <a:solidFill>
                            <a:srgbClr val="FFFFFF"/>
                          </a:solidFill>
                        </a:uFill>
                        <a:latin typeface="Arial"/>
                      </a:endParaRPr>
                    </a:p>
                  </a:txBody>
                  <a:tcPr>
                    <a:lnL w="12240">
                      <a:solidFill>
                        <a:srgbClr val="31859C"/>
                      </a:solidFill>
                    </a:lnL>
                    <a:lnR w="12240">
                      <a:solidFill>
                        <a:srgbClr val="FFFFFF"/>
                      </a:solidFill>
                    </a:lnR>
                    <a:lnT w="12240">
                      <a:solidFill>
                        <a:srgbClr val="31859C"/>
                      </a:solidFill>
                    </a:lnT>
                    <a:lnB w="12240">
                      <a:solidFill>
                        <a:srgbClr val="FFFFFF"/>
                      </a:solidFill>
                    </a:lnB>
                    <a:solidFill>
                      <a:srgbClr val="31859C"/>
                    </a:solidFill>
                  </a:tcPr>
                </a:tc>
                <a:tc>
                  <a:txBody>
                    <a:bodyPr/>
                    <a:lstStyle/>
                    <a:p>
                      <a:pPr>
                        <a:lnSpc>
                          <a:spcPct val="100000"/>
                        </a:lnSpc>
                      </a:pPr>
                      <a:r>
                        <a:rPr lang="de-DE" sz="2400" b="1" strike="noStrike" spc="-1">
                          <a:solidFill>
                            <a:srgbClr val="FFFFFF"/>
                          </a:solidFill>
                          <a:uFill>
                            <a:solidFill>
                              <a:srgbClr val="FFFFFF"/>
                            </a:solidFill>
                          </a:uFill>
                          <a:latin typeface="Cambria"/>
                          <a:ea typeface="ＭＳ Ｐゴシック"/>
                        </a:rPr>
                        <a:t>Zeitpunkt?</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31859C"/>
                      </a:solidFill>
                    </a:lnT>
                    <a:lnB w="12240">
                      <a:solidFill>
                        <a:srgbClr val="FFFFFF"/>
                      </a:solidFill>
                    </a:lnB>
                    <a:solidFill>
                      <a:srgbClr val="31859C"/>
                    </a:solidFill>
                  </a:tcPr>
                </a:tc>
                <a:tc>
                  <a:txBody>
                    <a:bodyPr/>
                    <a:lstStyle/>
                    <a:p>
                      <a:pPr>
                        <a:lnSpc>
                          <a:spcPct val="100000"/>
                        </a:lnSpc>
                      </a:pPr>
                      <a:r>
                        <a:rPr lang="de-DE" sz="2400" b="1" strike="noStrike" spc="-1">
                          <a:solidFill>
                            <a:srgbClr val="FFFFFF"/>
                          </a:solidFill>
                          <a:uFill>
                            <a:solidFill>
                              <a:srgbClr val="FFFFFF"/>
                            </a:solidFill>
                          </a:uFill>
                          <a:latin typeface="Cambria"/>
                          <a:ea typeface="ＭＳ Ｐゴシック"/>
                        </a:rPr>
                        <a:t>Erreicht?</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31859C"/>
                      </a:solidFill>
                    </a:lnT>
                    <a:lnB w="12240">
                      <a:solidFill>
                        <a:srgbClr val="FFFFFF"/>
                      </a:solidFill>
                    </a:lnB>
                    <a:solidFill>
                      <a:srgbClr val="31859C"/>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D0D8E8"/>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D0D8E8"/>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E9EDF4"/>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E9EDF4"/>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E9EDF4"/>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D0D8E8"/>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D0D8E8"/>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E9EDF4"/>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E9EDF4"/>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E9EDF4"/>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D0D8E8"/>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D0D8E8"/>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E9EDF4"/>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E9EDF4"/>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E9EDF4"/>
                    </a:solidFill>
                  </a:tcPr>
                </a:tc>
              </a:tr>
              <a:tr h="56700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31859C"/>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31859C"/>
                      </a:solidFill>
                    </a:lnB>
                    <a:solidFill>
                      <a:srgbClr val="D0D8E8"/>
                    </a:solidFill>
                  </a:tcPr>
                </a:tc>
                <a:tc>
                  <a:txBody>
                    <a:bodyPr/>
                    <a:lstStyle/>
                    <a:p>
                      <a:pPr>
                        <a:lnSpc>
                          <a:spcPct val="100000"/>
                        </a:lnSpc>
                      </a:pPr>
                      <a:r>
                        <a:rPr lang="de-DE" sz="2200" b="0" strike="noStrike" spc="-1" dirty="0">
                          <a:solidFill>
                            <a:srgbClr val="404040"/>
                          </a:solidFill>
                          <a:uFill>
                            <a:solidFill>
                              <a:srgbClr val="FFFFFF"/>
                            </a:solidFill>
                          </a:uFill>
                          <a:latin typeface="Cambria"/>
                          <a:ea typeface="ＭＳ Ｐゴシック"/>
                        </a:rPr>
                        <a:t>□ Ja     □ Nein   □ Zum Teil</a:t>
                      </a:r>
                      <a:endParaRPr lang="de-DE" sz="1800" b="0" strike="noStrike" spc="-1" dirty="0">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31859C"/>
                      </a:solidFill>
                    </a:lnB>
                    <a:solidFill>
                      <a:srgbClr val="D0D8E8"/>
                    </a:solidFill>
                  </a:tcPr>
                </a:tc>
              </a:tr>
            </a:tbl>
          </a:graphicData>
        </a:graphic>
      </p:graphicFrame>
      <p:sp>
        <p:nvSpPr>
          <p:cNvPr id="456" name="CustomShape 5"/>
          <p:cNvSpPr/>
          <p:nvPr/>
        </p:nvSpPr>
        <p:spPr>
          <a:xfrm>
            <a:off x="755576" y="829944"/>
            <a:ext cx="8228880" cy="654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1a. </a:t>
            </a:r>
            <a:r>
              <a:rPr lang="de-DE" sz="3200" b="1" strike="noStrike" spc="-1" dirty="0">
                <a:solidFill>
                  <a:srgbClr val="31859C"/>
                </a:solidFill>
                <a:uFill>
                  <a:solidFill>
                    <a:srgbClr val="FFFFFF"/>
                  </a:solidFill>
                </a:uFill>
                <a:latin typeface="Arial"/>
                <a:ea typeface="ＭＳ Ｐゴシック"/>
              </a:rPr>
              <a:t>CD Achtsamkeit, Woche 2</a:t>
            </a: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458" name="Bildobjekt 6"/>
          <p:cNvPicPr/>
          <p:nvPr/>
        </p:nvPicPr>
        <p:blipFill>
          <a:blip r:embed="rId2"/>
          <a:stretch/>
        </p:blipFill>
        <p:spPr>
          <a:xfrm>
            <a:off x="816120" y="6310440"/>
            <a:ext cx="2424960" cy="266040"/>
          </a:xfrm>
          <a:prstGeom prst="rect">
            <a:avLst/>
          </a:prstGeom>
          <a:ln>
            <a:noFill/>
          </a:ln>
        </p:spPr>
      </p:pic>
      <p:sp>
        <p:nvSpPr>
          <p:cNvPr id="459"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05234B0-1EAF-40B2-855C-382F29C4AFC5}" type="slidenum">
              <a:rPr lang="de-DE" sz="1600" b="0" i="1" strike="noStrike" spc="-1">
                <a:solidFill>
                  <a:srgbClr val="31859C"/>
                </a:solidFill>
                <a:uFill>
                  <a:solidFill>
                    <a:srgbClr val="FFFFFF"/>
                  </a:solidFill>
                </a:uFill>
                <a:latin typeface="Cambria"/>
                <a:ea typeface="ＭＳ Ｐゴシック"/>
              </a:rPr>
              <a:pPr algn="r">
                <a:lnSpc>
                  <a:spcPct val="100000"/>
                </a:lnSpc>
              </a:pPr>
              <a:t>56</a:t>
            </a:fld>
            <a:endParaRPr lang="de-DE" sz="1800" b="0" strike="noStrike" spc="-1">
              <a:solidFill>
                <a:srgbClr val="000000"/>
              </a:solidFill>
              <a:uFill>
                <a:solidFill>
                  <a:srgbClr val="FFFFFF"/>
                </a:solidFill>
              </a:uFill>
              <a:latin typeface="Arial"/>
            </a:endParaRPr>
          </a:p>
        </p:txBody>
      </p:sp>
      <p:sp>
        <p:nvSpPr>
          <p:cNvPr id="460" name="CustomShape 3"/>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www.livskompass.se</a:t>
            </a:r>
            <a:endParaRPr lang="de-DE" sz="1800" b="0" strike="noStrike" spc="-1">
              <a:solidFill>
                <a:srgbClr val="000000"/>
              </a:solidFill>
              <a:uFill>
                <a:solidFill>
                  <a:srgbClr val="FFFFFF"/>
                </a:solidFill>
              </a:uFill>
              <a:latin typeface="Arial"/>
            </a:endParaRPr>
          </a:p>
        </p:txBody>
      </p:sp>
      <p:pic>
        <p:nvPicPr>
          <p:cNvPr id="461" name="Bildobjekt 1"/>
          <p:cNvPicPr/>
          <p:nvPr/>
        </p:nvPicPr>
        <p:blipFill>
          <a:blip r:embed="rId3"/>
          <a:stretch/>
        </p:blipFill>
        <p:spPr>
          <a:xfrm>
            <a:off x="0" y="5100480"/>
            <a:ext cx="9143280" cy="1801080"/>
          </a:xfrm>
          <a:prstGeom prst="rect">
            <a:avLst/>
          </a:prstGeom>
          <a:ln>
            <a:noFill/>
          </a:ln>
        </p:spPr>
      </p:pic>
      <p:sp>
        <p:nvSpPr>
          <p:cNvPr id="462" name="CustomShape 4"/>
          <p:cNvSpPr/>
          <p:nvPr/>
        </p:nvSpPr>
        <p:spPr>
          <a:xfrm>
            <a:off x="442800" y="374760"/>
            <a:ext cx="8700480" cy="597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1b. Achtsamkeit, Alltagstätigkeit, Woche 1</a:t>
            </a:r>
            <a:endParaRPr lang="de-DE" sz="1800" b="0" strike="noStrike" spc="-1">
              <a:solidFill>
                <a:srgbClr val="000000"/>
              </a:solidFill>
              <a:uFill>
                <a:solidFill>
                  <a:srgbClr val="FFFFFF"/>
                </a:solidFill>
              </a:uFill>
              <a:latin typeface="Arial"/>
            </a:endParaRPr>
          </a:p>
        </p:txBody>
      </p:sp>
      <p:sp>
        <p:nvSpPr>
          <p:cNvPr id="463" name="CustomShape 5"/>
          <p:cNvSpPr/>
          <p:nvPr/>
        </p:nvSpPr>
        <p:spPr>
          <a:xfrm>
            <a:off x="398520" y="3701880"/>
            <a:ext cx="3731400" cy="2920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400" b="1" strike="noStrike" spc="-1">
                <a:solidFill>
                  <a:srgbClr val="404040"/>
                </a:solidFill>
                <a:uFill>
                  <a:solidFill>
                    <a:srgbClr val="FFFFFF"/>
                  </a:solidFill>
                </a:uFill>
                <a:latin typeface="Cambria"/>
                <a:ea typeface="ＭＳ Ｐゴシック"/>
              </a:rPr>
              <a:t>Vorschläge:</a:t>
            </a:r>
            <a:endParaRPr lang="de-DE" sz="1800" b="0" strike="noStrike" spc="-1">
              <a:solidFill>
                <a:srgbClr val="000000"/>
              </a:solidFill>
              <a:uFill>
                <a:solidFill>
                  <a:srgbClr val="FFFFFF"/>
                </a:solidFill>
              </a:uFill>
              <a:latin typeface="Arial"/>
            </a:endParaRPr>
          </a:p>
          <a:p>
            <a:pPr marL="216000" indent="-21600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Duschen</a:t>
            </a:r>
            <a:endParaRPr lang="de-DE" sz="1800" b="0" strike="noStrike" spc="-1">
              <a:solidFill>
                <a:srgbClr val="000000"/>
              </a:solidFill>
              <a:uFill>
                <a:solidFill>
                  <a:srgbClr val="FFFFFF"/>
                </a:solidFill>
              </a:uFill>
              <a:latin typeface="Arial"/>
            </a:endParaRPr>
          </a:p>
          <a:p>
            <a:pPr marL="216000" indent="-21600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Schuhebinden</a:t>
            </a:r>
            <a:endParaRPr lang="de-DE" sz="1800" b="0" strike="noStrike" spc="-1">
              <a:solidFill>
                <a:srgbClr val="000000"/>
              </a:solidFill>
              <a:uFill>
                <a:solidFill>
                  <a:srgbClr val="FFFFFF"/>
                </a:solidFill>
              </a:uFill>
              <a:latin typeface="Arial"/>
            </a:endParaRPr>
          </a:p>
          <a:p>
            <a:pPr marL="216000" indent="-216000">
              <a:lnSpc>
                <a:spcPct val="9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Auf dem Arbeitsweg</a:t>
            </a:r>
            <a:endParaRPr lang="de-DE" sz="1800" b="0" strike="noStrike" spc="-1">
              <a:solidFill>
                <a:srgbClr val="000000"/>
              </a:solidFill>
              <a:uFill>
                <a:solidFill>
                  <a:srgbClr val="FFFFFF"/>
                </a:solidFill>
              </a:uFill>
              <a:latin typeface="Arial"/>
            </a:endParaRPr>
          </a:p>
          <a:p>
            <a:pPr marL="216000" indent="-216000">
              <a:lnSpc>
                <a:spcPct val="9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Abwaschen</a:t>
            </a:r>
            <a:endParaRPr lang="de-DE" sz="1800" b="0" strike="noStrike" spc="-1">
              <a:solidFill>
                <a:srgbClr val="000000"/>
              </a:solidFill>
              <a:uFill>
                <a:solidFill>
                  <a:srgbClr val="FFFFFF"/>
                </a:solidFill>
              </a:uFill>
              <a:latin typeface="Arial"/>
            </a:endParaRPr>
          </a:p>
          <a:p>
            <a:pPr marL="216000" indent="-21600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Zähneputzen</a:t>
            </a:r>
            <a:endParaRPr lang="de-DE" sz="1800" b="0" strike="noStrike" spc="-1">
              <a:solidFill>
                <a:srgbClr val="000000"/>
              </a:solidFill>
              <a:uFill>
                <a:solidFill>
                  <a:srgbClr val="FFFFFF"/>
                </a:solidFill>
              </a:uFill>
              <a:latin typeface="Arial"/>
            </a:endParaRPr>
          </a:p>
        </p:txBody>
      </p:sp>
      <p:graphicFrame>
        <p:nvGraphicFramePr>
          <p:cNvPr id="464" name="Table 6"/>
          <p:cNvGraphicFramePr/>
          <p:nvPr/>
        </p:nvGraphicFramePr>
        <p:xfrm>
          <a:off x="322200" y="1147680"/>
          <a:ext cx="8599320" cy="2284200"/>
        </p:xfrm>
        <a:graphic>
          <a:graphicData uri="http://schemas.openxmlformats.org/drawingml/2006/table">
            <a:tbl>
              <a:tblPr/>
              <a:tblGrid>
                <a:gridCol w="8599320"/>
              </a:tblGrid>
              <a:tr h="839520">
                <a:tc>
                  <a:txBody>
                    <a:bodyPr/>
                    <a:lstStyle/>
                    <a:p>
                      <a:pPr>
                        <a:lnSpc>
                          <a:spcPct val="100000"/>
                        </a:lnSpc>
                      </a:pPr>
                      <a:r>
                        <a:rPr lang="de-DE" sz="2400" b="1" strike="noStrike" spc="-1">
                          <a:solidFill>
                            <a:srgbClr val="FFFFFF"/>
                          </a:solidFill>
                          <a:uFill>
                            <a:solidFill>
                              <a:srgbClr val="FFFFFF"/>
                            </a:solidFill>
                          </a:uFill>
                          <a:latin typeface="Cambria"/>
                          <a:ea typeface="ＭＳ Ｐゴシック"/>
                        </a:rPr>
                        <a:t>Welche Alltagsaktivität?</a:t>
                      </a:r>
                      <a:endParaRPr lang="de-DE" sz="1800" b="0" strike="noStrike" spc="-1">
                        <a:solidFill>
                          <a:srgbClr val="000000"/>
                        </a:solidFill>
                        <a:uFill>
                          <a:solidFill>
                            <a:srgbClr val="FFFFFF"/>
                          </a:solidFill>
                        </a:uFill>
                        <a:latin typeface="Arial"/>
                      </a:endParaRPr>
                    </a:p>
                  </a:txBody>
                  <a:tcPr>
                    <a:lnL w="12240">
                      <a:solidFill>
                        <a:srgbClr val="31859C"/>
                      </a:solidFill>
                    </a:lnL>
                    <a:lnR w="12240">
                      <a:solidFill>
                        <a:srgbClr val="31859C"/>
                      </a:solidFill>
                    </a:lnR>
                    <a:lnT w="12240">
                      <a:solidFill>
                        <a:srgbClr val="31859C"/>
                      </a:solidFill>
                    </a:lnT>
                    <a:lnB w="38160">
                      <a:solidFill>
                        <a:srgbClr val="FFFFFF"/>
                      </a:solidFill>
                    </a:lnB>
                    <a:solidFill>
                      <a:srgbClr val="31859C"/>
                    </a:solidFill>
                  </a:tcPr>
                </a:tc>
              </a:tr>
              <a:tr h="1444680">
                <a:tc>
                  <a:txBody>
                    <a:bodyPr/>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txBody>
                  <a:tcPr>
                    <a:lnL w="12240">
                      <a:solidFill>
                        <a:srgbClr val="31859C"/>
                      </a:solidFill>
                    </a:lnL>
                    <a:lnR w="12240">
                      <a:solidFill>
                        <a:srgbClr val="31859C"/>
                      </a:solidFill>
                    </a:lnR>
                    <a:lnT w="38160">
                      <a:solidFill>
                        <a:srgbClr val="FFFFFF"/>
                      </a:solidFill>
                    </a:lnT>
                    <a:lnB w="12240">
                      <a:solidFill>
                        <a:srgbClr val="31859C"/>
                      </a:solidFill>
                    </a:lnB>
                    <a:solidFill>
                      <a:srgbClr val="D0D8E8"/>
                    </a:solidFill>
                  </a:tcPr>
                </a:tc>
              </a:tr>
            </a:tbl>
          </a:graphicData>
        </a:graphic>
      </p:graphicFrame>
      <p:sp>
        <p:nvSpPr>
          <p:cNvPr id="465" name="CustomShape 7"/>
          <p:cNvSpPr/>
          <p:nvPr/>
        </p:nvSpPr>
        <p:spPr>
          <a:xfrm>
            <a:off x="4506840" y="3624120"/>
            <a:ext cx="3859920" cy="28281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endParaRPr lang="de-DE" sz="1800" b="0" strike="noStrike" spc="-1">
              <a:solidFill>
                <a:srgbClr val="000000"/>
              </a:solidFill>
              <a:uFill>
                <a:solidFill>
                  <a:srgbClr val="FFFFFF"/>
                </a:solidFill>
              </a:uFill>
              <a:latin typeface="Arial"/>
            </a:endParaRPr>
          </a:p>
          <a:p>
            <a:pPr marL="216000" indent="-21564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Sport</a:t>
            </a:r>
            <a:endParaRPr lang="de-DE" sz="1800" b="0" strike="noStrike" spc="-1">
              <a:solidFill>
                <a:srgbClr val="000000"/>
              </a:solidFill>
              <a:uFill>
                <a:solidFill>
                  <a:srgbClr val="FFFFFF"/>
                </a:solidFill>
              </a:uFill>
              <a:latin typeface="Arial"/>
            </a:endParaRPr>
          </a:p>
          <a:p>
            <a:pPr marL="216000" indent="-21564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Im Gespräch mit Anderen	</a:t>
            </a:r>
            <a:endParaRPr lang="de-DE" sz="1800" b="0" strike="noStrike" spc="-1">
              <a:solidFill>
                <a:srgbClr val="000000"/>
              </a:solidFill>
              <a:uFill>
                <a:solidFill>
                  <a:srgbClr val="FFFFFF"/>
                </a:solidFill>
              </a:uFill>
              <a:latin typeface="Arial"/>
            </a:endParaRPr>
          </a:p>
          <a:p>
            <a:pPr marL="216000" indent="-21564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frühstücken</a:t>
            </a:r>
            <a:endParaRPr lang="de-DE" sz="1800" b="0" strike="noStrike" spc="-1">
              <a:solidFill>
                <a:srgbClr val="000000"/>
              </a:solidFill>
              <a:uFill>
                <a:solidFill>
                  <a:srgbClr val="FFFFFF"/>
                </a:solidFill>
              </a:uFill>
              <a:latin typeface="Arial"/>
            </a:endParaRPr>
          </a:p>
          <a:p>
            <a:pPr marL="216000" indent="-21564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Händewaschen</a:t>
            </a:r>
            <a:endParaRPr lang="de-DE" sz="1800" b="0" strike="noStrike" spc="-1">
              <a:solidFill>
                <a:srgbClr val="000000"/>
              </a:solidFill>
              <a:uFill>
                <a:solidFill>
                  <a:srgbClr val="FFFFFF"/>
                </a:solidFill>
              </a:uFill>
              <a:latin typeface="Arial"/>
            </a:endParaRPr>
          </a:p>
          <a:p>
            <a:pPr marL="216000" indent="-21564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Zubettgehen</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467" name="Bildobjekt 6"/>
          <p:cNvPicPr/>
          <p:nvPr/>
        </p:nvPicPr>
        <p:blipFill>
          <a:blip r:embed="rId2"/>
          <a:stretch/>
        </p:blipFill>
        <p:spPr>
          <a:xfrm>
            <a:off x="816120" y="6310440"/>
            <a:ext cx="2424960" cy="266040"/>
          </a:xfrm>
          <a:prstGeom prst="rect">
            <a:avLst/>
          </a:prstGeom>
          <a:ln>
            <a:noFill/>
          </a:ln>
        </p:spPr>
      </p:pic>
      <p:sp>
        <p:nvSpPr>
          <p:cNvPr id="468"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6CB74AB6-E8ED-4321-ABAA-D01606BE572E}" type="slidenum">
              <a:rPr lang="de-DE" sz="1600" b="0" i="1" strike="noStrike" spc="-1">
                <a:solidFill>
                  <a:srgbClr val="31859C"/>
                </a:solidFill>
                <a:uFill>
                  <a:solidFill>
                    <a:srgbClr val="FFFFFF"/>
                  </a:solidFill>
                </a:uFill>
                <a:latin typeface="Cambria"/>
                <a:ea typeface="ＭＳ Ｐゴシック"/>
              </a:rPr>
              <a:pPr algn="r">
                <a:lnSpc>
                  <a:spcPct val="100000"/>
                </a:lnSpc>
              </a:pPr>
              <a:t>57</a:t>
            </a:fld>
            <a:endParaRPr lang="de-DE" sz="1800" b="0" strike="noStrike" spc="-1">
              <a:solidFill>
                <a:srgbClr val="000000"/>
              </a:solidFill>
              <a:uFill>
                <a:solidFill>
                  <a:srgbClr val="FFFFFF"/>
                </a:solidFill>
              </a:uFill>
              <a:latin typeface="Arial"/>
            </a:endParaRPr>
          </a:p>
        </p:txBody>
      </p:sp>
      <p:sp>
        <p:nvSpPr>
          <p:cNvPr id="469" name="CustomShape 3"/>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www.livskompass.se</a:t>
            </a:r>
            <a:endParaRPr lang="de-DE" sz="1800" b="0" strike="noStrike" spc="-1">
              <a:solidFill>
                <a:srgbClr val="000000"/>
              </a:solidFill>
              <a:uFill>
                <a:solidFill>
                  <a:srgbClr val="FFFFFF"/>
                </a:solidFill>
              </a:uFill>
              <a:latin typeface="Arial"/>
            </a:endParaRPr>
          </a:p>
        </p:txBody>
      </p:sp>
      <p:pic>
        <p:nvPicPr>
          <p:cNvPr id="470" name="Bildobjekt 1"/>
          <p:cNvPicPr/>
          <p:nvPr/>
        </p:nvPicPr>
        <p:blipFill>
          <a:blip r:embed="rId3"/>
          <a:stretch/>
        </p:blipFill>
        <p:spPr>
          <a:xfrm>
            <a:off x="0" y="5100480"/>
            <a:ext cx="9143280" cy="1801080"/>
          </a:xfrm>
          <a:prstGeom prst="rect">
            <a:avLst/>
          </a:prstGeom>
          <a:ln>
            <a:noFill/>
          </a:ln>
        </p:spPr>
      </p:pic>
      <p:sp>
        <p:nvSpPr>
          <p:cNvPr id="471" name="CustomShape 4"/>
          <p:cNvSpPr/>
          <p:nvPr/>
        </p:nvSpPr>
        <p:spPr>
          <a:xfrm>
            <a:off x="442800" y="374760"/>
            <a:ext cx="8700480" cy="597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1b. Achtsamkeit, Alltagstätigkeit, Woche 2</a:t>
            </a:r>
            <a:endParaRPr lang="de-DE" sz="1800" b="0" strike="noStrike" spc="-1">
              <a:solidFill>
                <a:srgbClr val="000000"/>
              </a:solidFill>
              <a:uFill>
                <a:solidFill>
                  <a:srgbClr val="FFFFFF"/>
                </a:solidFill>
              </a:uFill>
              <a:latin typeface="Arial"/>
            </a:endParaRPr>
          </a:p>
        </p:txBody>
      </p:sp>
      <p:sp>
        <p:nvSpPr>
          <p:cNvPr id="472" name="CustomShape 5"/>
          <p:cNvSpPr/>
          <p:nvPr/>
        </p:nvSpPr>
        <p:spPr>
          <a:xfrm>
            <a:off x="398520" y="3701880"/>
            <a:ext cx="3731400" cy="2920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400" b="1" strike="noStrike" spc="-1">
                <a:solidFill>
                  <a:srgbClr val="404040"/>
                </a:solidFill>
                <a:uFill>
                  <a:solidFill>
                    <a:srgbClr val="FFFFFF"/>
                  </a:solidFill>
                </a:uFill>
                <a:latin typeface="Cambria"/>
                <a:ea typeface="ＭＳ Ｐゴシック"/>
              </a:rPr>
              <a:t>Vorschläge:</a:t>
            </a:r>
            <a:endParaRPr lang="de-DE" sz="1800" b="0" strike="noStrike" spc="-1">
              <a:solidFill>
                <a:srgbClr val="000000"/>
              </a:solidFill>
              <a:uFill>
                <a:solidFill>
                  <a:srgbClr val="FFFFFF"/>
                </a:solidFill>
              </a:uFill>
              <a:latin typeface="Arial"/>
            </a:endParaRPr>
          </a:p>
          <a:p>
            <a:pPr marL="216000" indent="-21600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Duschen</a:t>
            </a:r>
            <a:endParaRPr lang="de-DE" sz="1800" b="0" strike="noStrike" spc="-1">
              <a:solidFill>
                <a:srgbClr val="000000"/>
              </a:solidFill>
              <a:uFill>
                <a:solidFill>
                  <a:srgbClr val="FFFFFF"/>
                </a:solidFill>
              </a:uFill>
              <a:latin typeface="Arial"/>
            </a:endParaRPr>
          </a:p>
          <a:p>
            <a:pPr marL="216000" indent="-21600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Schuhebinden</a:t>
            </a:r>
            <a:endParaRPr lang="de-DE" sz="1800" b="0" strike="noStrike" spc="-1">
              <a:solidFill>
                <a:srgbClr val="000000"/>
              </a:solidFill>
              <a:uFill>
                <a:solidFill>
                  <a:srgbClr val="FFFFFF"/>
                </a:solidFill>
              </a:uFill>
              <a:latin typeface="Arial"/>
            </a:endParaRPr>
          </a:p>
          <a:p>
            <a:pPr marL="216000" indent="-216000">
              <a:lnSpc>
                <a:spcPct val="9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Auf dem Arbeitsweg</a:t>
            </a:r>
            <a:endParaRPr lang="de-DE" sz="1800" b="0" strike="noStrike" spc="-1">
              <a:solidFill>
                <a:srgbClr val="000000"/>
              </a:solidFill>
              <a:uFill>
                <a:solidFill>
                  <a:srgbClr val="FFFFFF"/>
                </a:solidFill>
              </a:uFill>
              <a:latin typeface="Arial"/>
            </a:endParaRPr>
          </a:p>
          <a:p>
            <a:pPr marL="216000" indent="-216000">
              <a:lnSpc>
                <a:spcPct val="9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Abwaschen</a:t>
            </a:r>
            <a:endParaRPr lang="de-DE" sz="1800" b="0" strike="noStrike" spc="-1">
              <a:solidFill>
                <a:srgbClr val="000000"/>
              </a:solidFill>
              <a:uFill>
                <a:solidFill>
                  <a:srgbClr val="FFFFFF"/>
                </a:solidFill>
              </a:uFill>
              <a:latin typeface="Arial"/>
            </a:endParaRPr>
          </a:p>
          <a:p>
            <a:pPr marL="216000" indent="-21600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Zähneputzen</a:t>
            </a:r>
            <a:endParaRPr lang="de-DE" sz="1800" b="0" strike="noStrike" spc="-1">
              <a:solidFill>
                <a:srgbClr val="000000"/>
              </a:solidFill>
              <a:uFill>
                <a:solidFill>
                  <a:srgbClr val="FFFFFF"/>
                </a:solidFill>
              </a:uFill>
              <a:latin typeface="Arial"/>
            </a:endParaRPr>
          </a:p>
        </p:txBody>
      </p:sp>
      <p:graphicFrame>
        <p:nvGraphicFramePr>
          <p:cNvPr id="473" name="Table 6"/>
          <p:cNvGraphicFramePr/>
          <p:nvPr/>
        </p:nvGraphicFramePr>
        <p:xfrm>
          <a:off x="322200" y="1147680"/>
          <a:ext cx="8599320" cy="2284200"/>
        </p:xfrm>
        <a:graphic>
          <a:graphicData uri="http://schemas.openxmlformats.org/drawingml/2006/table">
            <a:tbl>
              <a:tblPr/>
              <a:tblGrid>
                <a:gridCol w="8599320"/>
              </a:tblGrid>
              <a:tr h="839520">
                <a:tc>
                  <a:txBody>
                    <a:bodyPr/>
                    <a:lstStyle/>
                    <a:p>
                      <a:pPr>
                        <a:lnSpc>
                          <a:spcPct val="100000"/>
                        </a:lnSpc>
                      </a:pPr>
                      <a:r>
                        <a:rPr lang="de-DE" sz="2400" b="1" strike="noStrike" spc="-1">
                          <a:solidFill>
                            <a:srgbClr val="FFFFFF"/>
                          </a:solidFill>
                          <a:uFill>
                            <a:solidFill>
                              <a:srgbClr val="FFFFFF"/>
                            </a:solidFill>
                          </a:uFill>
                          <a:latin typeface="Cambria"/>
                          <a:ea typeface="ＭＳ Ｐゴシック"/>
                        </a:rPr>
                        <a:t>Welche Alltagsaktivität?</a:t>
                      </a:r>
                      <a:endParaRPr lang="de-DE" sz="1800" b="0" strike="noStrike" spc="-1">
                        <a:solidFill>
                          <a:srgbClr val="000000"/>
                        </a:solidFill>
                        <a:uFill>
                          <a:solidFill>
                            <a:srgbClr val="FFFFFF"/>
                          </a:solidFill>
                        </a:uFill>
                        <a:latin typeface="Arial"/>
                      </a:endParaRPr>
                    </a:p>
                  </a:txBody>
                  <a:tcPr>
                    <a:lnL w="12240">
                      <a:solidFill>
                        <a:srgbClr val="31859C"/>
                      </a:solidFill>
                    </a:lnL>
                    <a:lnR w="12240">
                      <a:solidFill>
                        <a:srgbClr val="31859C"/>
                      </a:solidFill>
                    </a:lnR>
                    <a:lnT w="12240">
                      <a:solidFill>
                        <a:srgbClr val="31859C"/>
                      </a:solidFill>
                    </a:lnT>
                    <a:lnB w="38160">
                      <a:solidFill>
                        <a:srgbClr val="FFFFFF"/>
                      </a:solidFill>
                    </a:lnB>
                    <a:solidFill>
                      <a:srgbClr val="31859C"/>
                    </a:solidFill>
                  </a:tcPr>
                </a:tc>
              </a:tr>
              <a:tr h="1444680">
                <a:tc>
                  <a:txBody>
                    <a:bodyPr/>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txBody>
                  <a:tcPr>
                    <a:lnL w="12240">
                      <a:solidFill>
                        <a:srgbClr val="31859C"/>
                      </a:solidFill>
                    </a:lnL>
                    <a:lnR w="12240">
                      <a:solidFill>
                        <a:srgbClr val="31859C"/>
                      </a:solidFill>
                    </a:lnR>
                    <a:lnT w="38160">
                      <a:solidFill>
                        <a:srgbClr val="FFFFFF"/>
                      </a:solidFill>
                    </a:lnT>
                    <a:lnB w="12240">
                      <a:solidFill>
                        <a:srgbClr val="31859C"/>
                      </a:solidFill>
                    </a:lnB>
                    <a:solidFill>
                      <a:srgbClr val="D0D8E8"/>
                    </a:solidFill>
                  </a:tcPr>
                </a:tc>
              </a:tr>
            </a:tbl>
          </a:graphicData>
        </a:graphic>
      </p:graphicFrame>
      <p:sp>
        <p:nvSpPr>
          <p:cNvPr id="474" name="CustomShape 7"/>
          <p:cNvSpPr/>
          <p:nvPr/>
        </p:nvSpPr>
        <p:spPr>
          <a:xfrm>
            <a:off x="4506840" y="3624120"/>
            <a:ext cx="3859920" cy="28281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endParaRPr lang="de-DE" sz="1800" b="0" strike="noStrike" spc="-1">
              <a:solidFill>
                <a:srgbClr val="000000"/>
              </a:solidFill>
              <a:uFill>
                <a:solidFill>
                  <a:srgbClr val="FFFFFF"/>
                </a:solidFill>
              </a:uFill>
              <a:latin typeface="Arial"/>
            </a:endParaRPr>
          </a:p>
          <a:p>
            <a:pPr marL="216000" indent="-21564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Sport</a:t>
            </a:r>
            <a:endParaRPr lang="de-DE" sz="1800" b="0" strike="noStrike" spc="-1">
              <a:solidFill>
                <a:srgbClr val="000000"/>
              </a:solidFill>
              <a:uFill>
                <a:solidFill>
                  <a:srgbClr val="FFFFFF"/>
                </a:solidFill>
              </a:uFill>
              <a:latin typeface="Arial"/>
            </a:endParaRPr>
          </a:p>
          <a:p>
            <a:pPr marL="216000" indent="-21564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Im Gespräch mit Anderen	</a:t>
            </a:r>
            <a:endParaRPr lang="de-DE" sz="1800" b="0" strike="noStrike" spc="-1">
              <a:solidFill>
                <a:srgbClr val="000000"/>
              </a:solidFill>
              <a:uFill>
                <a:solidFill>
                  <a:srgbClr val="FFFFFF"/>
                </a:solidFill>
              </a:uFill>
              <a:latin typeface="Arial"/>
            </a:endParaRPr>
          </a:p>
          <a:p>
            <a:pPr marL="216000" indent="-21564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frühstücken</a:t>
            </a:r>
            <a:endParaRPr lang="de-DE" sz="1800" b="0" strike="noStrike" spc="-1">
              <a:solidFill>
                <a:srgbClr val="000000"/>
              </a:solidFill>
              <a:uFill>
                <a:solidFill>
                  <a:srgbClr val="FFFFFF"/>
                </a:solidFill>
              </a:uFill>
              <a:latin typeface="Arial"/>
            </a:endParaRPr>
          </a:p>
          <a:p>
            <a:pPr marL="216000" indent="-21564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Händewaschen</a:t>
            </a:r>
            <a:endParaRPr lang="de-DE" sz="1800" b="0" strike="noStrike" spc="-1">
              <a:solidFill>
                <a:srgbClr val="000000"/>
              </a:solidFill>
              <a:uFill>
                <a:solidFill>
                  <a:srgbClr val="FFFFFF"/>
                </a:solidFill>
              </a:uFill>
              <a:latin typeface="Arial"/>
            </a:endParaRPr>
          </a:p>
          <a:p>
            <a:pPr marL="216000" indent="-215640">
              <a:lnSpc>
                <a:spcPct val="100000"/>
              </a:lnSpc>
              <a:buClr>
                <a:srgbClr val="404040"/>
              </a:buClr>
              <a:buSzPct val="70000"/>
              <a:buFont typeface="Wingdings" charset="2"/>
              <a:buChar char=""/>
            </a:pPr>
            <a:r>
              <a:rPr lang="de-DE" sz="2400" b="0" strike="noStrike" spc="-1">
                <a:solidFill>
                  <a:srgbClr val="404040"/>
                </a:solidFill>
                <a:uFill>
                  <a:solidFill>
                    <a:srgbClr val="FFFFFF"/>
                  </a:solidFill>
                </a:uFill>
                <a:latin typeface="Cambria"/>
                <a:ea typeface="ＭＳ Ｐゴシック"/>
              </a:rPr>
              <a:t>Beim Zubettgehen</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476" name="Bildobjekt 6"/>
          <p:cNvPicPr/>
          <p:nvPr/>
        </p:nvPicPr>
        <p:blipFill>
          <a:blip r:embed="rId2"/>
          <a:stretch/>
        </p:blipFill>
        <p:spPr>
          <a:xfrm>
            <a:off x="816120" y="6310440"/>
            <a:ext cx="2424960" cy="266040"/>
          </a:xfrm>
          <a:prstGeom prst="rect">
            <a:avLst/>
          </a:prstGeom>
          <a:ln>
            <a:noFill/>
          </a:ln>
        </p:spPr>
      </p:pic>
      <p:sp>
        <p:nvSpPr>
          <p:cNvPr id="477" name="CustomShape 2"/>
          <p:cNvSpPr/>
          <p:nvPr/>
        </p:nvSpPr>
        <p:spPr>
          <a:xfrm>
            <a:off x="806400" y="577800"/>
            <a:ext cx="8228880" cy="15552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3200" b="1" strike="noStrike" spc="-1">
                <a:solidFill>
                  <a:srgbClr val="31859C"/>
                </a:solidFill>
                <a:uFill>
                  <a:solidFill>
                    <a:srgbClr val="FFFFFF"/>
                  </a:solidFill>
                </a:uFill>
                <a:latin typeface="Arial"/>
                <a:ea typeface="ＭＳ Ｐゴシック"/>
              </a:rPr>
              <a:t>2. Akzeptanz</a:t>
            </a:r>
            <a:endParaRPr lang="de-DE" sz="1800" b="0" strike="noStrike" spc="-1">
              <a:solidFill>
                <a:srgbClr val="000000"/>
              </a:solidFill>
              <a:uFill>
                <a:solidFill>
                  <a:srgbClr val="FFFFFF"/>
                </a:solidFill>
              </a:uFill>
              <a:latin typeface="Arial"/>
            </a:endParaRPr>
          </a:p>
          <a:p>
            <a:r>
              <a:rPr lang="de-DE" sz="600" b="1" strike="noStrike" spc="-1">
                <a:solidFill>
                  <a:srgbClr val="31859C"/>
                </a:solidFill>
                <a:uFill>
                  <a:solidFill>
                    <a:srgbClr val="FFFFFF"/>
                  </a:solidFill>
                </a:uFill>
                <a:latin typeface="Arial"/>
                <a:ea typeface="ＭＳ Ｐゴシック"/>
              </a:rPr>
              <a:t>  </a:t>
            </a:r>
            <a:endParaRPr lang="de-DE" sz="1800" b="0" strike="noStrike" spc="-1">
              <a:solidFill>
                <a:srgbClr val="000000"/>
              </a:solidFill>
              <a:uFill>
                <a:solidFill>
                  <a:srgbClr val="FFFFFF"/>
                </a:solidFill>
              </a:uFill>
              <a:latin typeface="Arial"/>
            </a:endParaRPr>
          </a:p>
          <a:p>
            <a:r>
              <a:rPr lang="de-DE" sz="2600" b="1" strike="noStrike" spc="-1">
                <a:solidFill>
                  <a:srgbClr val="31859C"/>
                </a:solidFill>
                <a:uFill>
                  <a:solidFill>
                    <a:srgbClr val="FFFFFF"/>
                  </a:solidFill>
                </a:uFill>
                <a:latin typeface="Arial"/>
                <a:ea typeface="ＭＳ Ｐゴシック"/>
              </a:rPr>
              <a:t>- Was passiert wenn Sie hadern? </a:t>
            </a:r>
            <a:endParaRPr lang="de-DE" sz="1800" b="0" strike="noStrike" spc="-1">
              <a:solidFill>
                <a:srgbClr val="000000"/>
              </a:solidFill>
              <a:uFill>
                <a:solidFill>
                  <a:srgbClr val="FFFFFF"/>
                </a:solidFill>
              </a:uFill>
              <a:latin typeface="Arial"/>
            </a:endParaRPr>
          </a:p>
          <a:p>
            <a:pPr>
              <a:lnSpc>
                <a:spcPct val="100000"/>
              </a:lnSpc>
            </a:pPr>
            <a:r>
              <a:rPr lang="de-DE" sz="2600" b="1" strike="noStrike" spc="-1">
                <a:solidFill>
                  <a:srgbClr val="31859C"/>
                </a:solidFill>
                <a:uFill>
                  <a:solidFill>
                    <a:srgbClr val="FFFFFF"/>
                  </a:solidFill>
                </a:uFill>
                <a:latin typeface="Arial"/>
                <a:ea typeface="ＭＳ Ｐゴシック"/>
              </a:rPr>
              <a:t>- Was passiert wenn Sie akzeptieren?</a:t>
            </a:r>
            <a:endParaRPr lang="de-DE" sz="1800" b="0" strike="noStrike" spc="-1">
              <a:solidFill>
                <a:srgbClr val="000000"/>
              </a:solidFill>
              <a:uFill>
                <a:solidFill>
                  <a:srgbClr val="FFFFFF"/>
                </a:solidFill>
              </a:uFill>
              <a:latin typeface="Arial"/>
            </a:endParaRPr>
          </a:p>
        </p:txBody>
      </p:sp>
      <p:sp>
        <p:nvSpPr>
          <p:cNvPr id="478"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71</a:t>
            </a:r>
            <a:endParaRPr lang="de-DE" sz="1800" b="0" strike="noStrike" spc="-1">
              <a:solidFill>
                <a:srgbClr val="000000"/>
              </a:solidFill>
              <a:uFill>
                <a:solidFill>
                  <a:srgbClr val="FFFFFF"/>
                </a:solidFill>
              </a:uFill>
              <a:latin typeface="Arial"/>
            </a:endParaRPr>
          </a:p>
        </p:txBody>
      </p:sp>
      <p:graphicFrame>
        <p:nvGraphicFramePr>
          <p:cNvPr id="479" name="Table 4"/>
          <p:cNvGraphicFramePr/>
          <p:nvPr/>
        </p:nvGraphicFramePr>
        <p:xfrm>
          <a:off x="806400" y="2624040"/>
          <a:ext cx="7561080" cy="1920600"/>
        </p:xfrm>
        <a:graphic>
          <a:graphicData uri="http://schemas.openxmlformats.org/drawingml/2006/table">
            <a:tbl>
              <a:tblPr/>
              <a:tblGrid>
                <a:gridCol w="7561080"/>
              </a:tblGrid>
              <a:tr h="823680">
                <a:tc>
                  <a:txBody>
                    <a:bodyPr/>
                    <a:lstStyle/>
                    <a:p>
                      <a:pPr>
                        <a:lnSpc>
                          <a:spcPct val="100000"/>
                        </a:lnSpc>
                      </a:pPr>
                      <a:r>
                        <a:rPr lang="de-DE" sz="2400" b="1" strike="noStrike" spc="-1">
                          <a:solidFill>
                            <a:srgbClr val="FFFFFF"/>
                          </a:solidFill>
                          <a:uFill>
                            <a:solidFill>
                              <a:srgbClr val="FFFFFF"/>
                            </a:solidFill>
                          </a:uFill>
                          <a:latin typeface="Cambria"/>
                          <a:ea typeface="ＭＳ Ｐゴシック"/>
                        </a:rPr>
                        <a:t>Wie wollen Sie sich selber daran erinnern zu akzeptieren?</a:t>
                      </a:r>
                      <a:endParaRPr lang="de-DE" sz="1800" b="0" strike="noStrike" spc="-1">
                        <a:solidFill>
                          <a:srgbClr val="000000"/>
                        </a:solidFill>
                        <a:uFill>
                          <a:solidFill>
                            <a:srgbClr val="FFFFFF"/>
                          </a:solidFill>
                        </a:uFill>
                        <a:latin typeface="Arial"/>
                      </a:endParaRPr>
                    </a:p>
                  </a:txBody>
                  <a:tcPr>
                    <a:lnL w="12240">
                      <a:solidFill>
                        <a:srgbClr val="31859C"/>
                      </a:solidFill>
                    </a:lnL>
                    <a:lnR w="12240">
                      <a:solidFill>
                        <a:srgbClr val="31859C"/>
                      </a:solidFill>
                    </a:lnR>
                    <a:lnT w="12240">
                      <a:solidFill>
                        <a:srgbClr val="31859C"/>
                      </a:solidFill>
                    </a:lnT>
                    <a:lnB w="38160">
                      <a:solidFill>
                        <a:srgbClr val="FFFFFF"/>
                      </a:solidFill>
                    </a:lnB>
                    <a:solidFill>
                      <a:srgbClr val="31859C"/>
                    </a:solidFill>
                  </a:tcPr>
                </a:tc>
              </a:tr>
              <a:tr h="1096920">
                <a:tc>
                  <a:txBody>
                    <a:bodyPr/>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txBody>
                  <a:tcPr>
                    <a:lnL w="12240">
                      <a:solidFill>
                        <a:srgbClr val="31859C"/>
                      </a:solidFill>
                    </a:lnL>
                    <a:lnR w="12240">
                      <a:solidFill>
                        <a:srgbClr val="31859C"/>
                      </a:solidFill>
                    </a:lnR>
                    <a:lnT w="38160">
                      <a:solidFill>
                        <a:srgbClr val="FFFFFF"/>
                      </a:solidFill>
                    </a:lnT>
                    <a:lnB w="12240">
                      <a:solidFill>
                        <a:srgbClr val="31859C"/>
                      </a:solidFill>
                    </a:lnB>
                    <a:solidFill>
                      <a:srgbClr val="D0D8E8"/>
                    </a:solidFill>
                  </a:tcPr>
                </a:tc>
              </a:tr>
            </a:tbl>
          </a:graphicData>
        </a:graphic>
      </p:graphicFrame>
      <p:pic>
        <p:nvPicPr>
          <p:cNvPr id="480" name="Bildobjekt 1"/>
          <p:cNvPicPr/>
          <p:nvPr/>
        </p:nvPicPr>
        <p:blipFill>
          <a:blip r:embed="rId3"/>
          <a:stretch/>
        </p:blipFill>
        <p:spPr>
          <a:xfrm>
            <a:off x="0" y="5100480"/>
            <a:ext cx="9143280" cy="1801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482" name="Bildobjekt 6"/>
          <p:cNvPicPr/>
          <p:nvPr/>
        </p:nvPicPr>
        <p:blipFill>
          <a:blip r:embed="rId2"/>
          <a:stretch/>
        </p:blipFill>
        <p:spPr>
          <a:xfrm>
            <a:off x="816120" y="6310440"/>
            <a:ext cx="2424960" cy="266040"/>
          </a:xfrm>
          <a:prstGeom prst="rect">
            <a:avLst/>
          </a:prstGeom>
          <a:ln>
            <a:noFill/>
          </a:ln>
        </p:spPr>
      </p:pic>
      <p:sp>
        <p:nvSpPr>
          <p:cNvPr id="483"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DB29CCEC-06E7-4551-A62D-500D10A8FBE1}" type="slidenum">
              <a:rPr lang="de-DE" sz="1600" b="0" i="1" strike="noStrike" spc="-1">
                <a:solidFill>
                  <a:srgbClr val="31859C"/>
                </a:solidFill>
                <a:uFill>
                  <a:solidFill>
                    <a:srgbClr val="FFFFFF"/>
                  </a:solidFill>
                </a:uFill>
                <a:latin typeface="Cambria"/>
                <a:ea typeface="ＭＳ Ｐゴシック"/>
              </a:rPr>
              <a:pPr algn="r">
                <a:lnSpc>
                  <a:spcPct val="100000"/>
                </a:lnSpc>
              </a:pPr>
              <a:t>59</a:t>
            </a:fld>
            <a:endParaRPr lang="de-DE" sz="1800" b="0" strike="noStrike" spc="-1">
              <a:solidFill>
                <a:srgbClr val="000000"/>
              </a:solidFill>
              <a:uFill>
                <a:solidFill>
                  <a:srgbClr val="FFFFFF"/>
                </a:solidFill>
              </a:uFill>
              <a:latin typeface="Arial"/>
            </a:endParaRPr>
          </a:p>
        </p:txBody>
      </p:sp>
      <p:sp>
        <p:nvSpPr>
          <p:cNvPr id="484" name="CustomShape 3"/>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www.livskompass.se</a:t>
            </a:r>
            <a:endParaRPr lang="de-DE" sz="1800" b="0" strike="noStrike" spc="-1">
              <a:solidFill>
                <a:srgbClr val="000000"/>
              </a:solidFill>
              <a:uFill>
                <a:solidFill>
                  <a:srgbClr val="FFFFFF"/>
                </a:solidFill>
              </a:uFill>
              <a:latin typeface="Arial"/>
            </a:endParaRPr>
          </a:p>
        </p:txBody>
      </p:sp>
      <p:pic>
        <p:nvPicPr>
          <p:cNvPr id="485" name="Bildobjekt 1"/>
          <p:cNvPicPr/>
          <p:nvPr/>
        </p:nvPicPr>
        <p:blipFill>
          <a:blip r:embed="rId3"/>
          <a:stretch/>
        </p:blipFill>
        <p:spPr>
          <a:xfrm>
            <a:off x="0" y="5100480"/>
            <a:ext cx="9143280" cy="1801080"/>
          </a:xfrm>
          <a:prstGeom prst="rect">
            <a:avLst/>
          </a:prstGeom>
          <a:ln>
            <a:noFill/>
          </a:ln>
        </p:spPr>
      </p:pic>
      <p:sp>
        <p:nvSpPr>
          <p:cNvPr id="486" name="CustomShape 4"/>
          <p:cNvSpPr/>
          <p:nvPr/>
        </p:nvSpPr>
        <p:spPr>
          <a:xfrm>
            <a:off x="806400" y="431640"/>
            <a:ext cx="8538480" cy="1318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3200" b="1" strike="noStrike" spc="-1">
                <a:solidFill>
                  <a:srgbClr val="31859C"/>
                </a:solidFill>
                <a:uFill>
                  <a:solidFill>
                    <a:srgbClr val="FFFFFF"/>
                  </a:solidFill>
                </a:uFill>
                <a:latin typeface="Arial"/>
                <a:ea typeface="ＭＳ Ｐゴシック"/>
              </a:rPr>
              <a:t>3. Verändern</a:t>
            </a:r>
            <a:endParaRPr lang="de-DE" sz="1800" b="0" strike="noStrike" spc="-1">
              <a:solidFill>
                <a:srgbClr val="000000"/>
              </a:solidFill>
              <a:uFill>
                <a:solidFill>
                  <a:srgbClr val="FFFFFF"/>
                </a:solidFill>
              </a:uFill>
              <a:latin typeface="Arial"/>
            </a:endParaRPr>
          </a:p>
          <a:p>
            <a:r>
              <a:rPr lang="de-DE" sz="2600" b="1" strike="noStrike" spc="-1">
                <a:solidFill>
                  <a:srgbClr val="31859C"/>
                </a:solidFill>
                <a:uFill>
                  <a:solidFill>
                    <a:srgbClr val="FFFFFF"/>
                  </a:solidFill>
                </a:uFill>
                <a:latin typeface="Arial"/>
                <a:ea typeface="ＭＳ Ｐゴシック"/>
              </a:rPr>
              <a:t>- Gibt es etwas, dass Sie verändern möchten? </a:t>
            </a:r>
            <a:endParaRPr lang="de-DE" sz="1800" b="0" strike="noStrike" spc="-1">
              <a:solidFill>
                <a:srgbClr val="000000"/>
              </a:solidFill>
              <a:uFill>
                <a:solidFill>
                  <a:srgbClr val="FFFFFF"/>
                </a:solidFill>
              </a:uFill>
              <a:latin typeface="Arial"/>
            </a:endParaRPr>
          </a:p>
          <a:p>
            <a:pPr>
              <a:lnSpc>
                <a:spcPct val="100000"/>
              </a:lnSpc>
            </a:pPr>
            <a:r>
              <a:rPr lang="de-DE" sz="2600" b="1" strike="noStrike" spc="-1">
                <a:solidFill>
                  <a:srgbClr val="31859C"/>
                </a:solidFill>
                <a:uFill>
                  <a:solidFill>
                    <a:srgbClr val="FFFFFF"/>
                  </a:solidFill>
                </a:uFill>
                <a:latin typeface="Arial"/>
                <a:ea typeface="ＭＳ Ｐゴシック"/>
              </a:rPr>
              <a:t>- Arbeitslast? Überlick? Beziehungen?</a:t>
            </a:r>
            <a:endParaRPr lang="de-DE" sz="1800" b="0" strike="noStrike" spc="-1">
              <a:solidFill>
                <a:srgbClr val="000000"/>
              </a:solidFill>
              <a:uFill>
                <a:solidFill>
                  <a:srgbClr val="FFFFFF"/>
                </a:solidFill>
              </a:uFill>
              <a:latin typeface="Arial"/>
            </a:endParaRPr>
          </a:p>
        </p:txBody>
      </p:sp>
      <p:graphicFrame>
        <p:nvGraphicFramePr>
          <p:cNvPr id="487" name="Table 5"/>
          <p:cNvGraphicFramePr/>
          <p:nvPr>
            <p:extLst>
              <p:ext uri="{D42A27DB-BD31-4B8C-83A1-F6EECF244321}">
                <p14:modId xmlns:p14="http://schemas.microsoft.com/office/powerpoint/2010/main" val="852623918"/>
              </p:ext>
            </p:extLst>
          </p:nvPr>
        </p:nvGraphicFramePr>
        <p:xfrm>
          <a:off x="168480" y="2275560"/>
          <a:ext cx="8819640" cy="4006440"/>
        </p:xfrm>
        <a:graphic>
          <a:graphicData uri="http://schemas.openxmlformats.org/drawingml/2006/table">
            <a:tbl>
              <a:tblPr/>
              <a:tblGrid>
                <a:gridCol w="2203920"/>
                <a:gridCol w="2991688"/>
                <a:gridCol w="3624032"/>
              </a:tblGrid>
              <a:tr h="606240">
                <a:tc>
                  <a:txBody>
                    <a:bodyPr/>
                    <a:lstStyle/>
                    <a:p>
                      <a:pPr>
                        <a:lnSpc>
                          <a:spcPct val="100000"/>
                        </a:lnSpc>
                      </a:pPr>
                      <a:r>
                        <a:rPr lang="de-DE" sz="2400" b="1" strike="noStrike" spc="-1">
                          <a:solidFill>
                            <a:srgbClr val="FFFFFF"/>
                          </a:solidFill>
                          <a:uFill>
                            <a:solidFill>
                              <a:srgbClr val="FFFFFF"/>
                            </a:solidFill>
                          </a:uFill>
                          <a:latin typeface="Cambria"/>
                          <a:ea typeface="ＭＳ Ｐゴシック"/>
                        </a:rPr>
                        <a:t>Was?</a:t>
                      </a:r>
                      <a:endParaRPr lang="de-DE" sz="1800" b="0" strike="noStrike" spc="-1">
                        <a:solidFill>
                          <a:srgbClr val="000000"/>
                        </a:solidFill>
                        <a:uFill>
                          <a:solidFill>
                            <a:srgbClr val="FFFFFF"/>
                          </a:solidFill>
                        </a:uFill>
                        <a:latin typeface="Arial"/>
                      </a:endParaRPr>
                    </a:p>
                  </a:txBody>
                  <a:tcPr>
                    <a:lnL w="12240">
                      <a:solidFill>
                        <a:srgbClr val="31859C"/>
                      </a:solidFill>
                    </a:lnL>
                    <a:lnR w="12240">
                      <a:solidFill>
                        <a:srgbClr val="FFFFFF"/>
                      </a:solidFill>
                    </a:lnR>
                    <a:lnT w="12240">
                      <a:solidFill>
                        <a:srgbClr val="31859C"/>
                      </a:solidFill>
                    </a:lnT>
                    <a:lnB w="12240">
                      <a:solidFill>
                        <a:srgbClr val="FFFFFF"/>
                      </a:solidFill>
                    </a:lnB>
                    <a:solidFill>
                      <a:srgbClr val="31859C"/>
                    </a:solidFill>
                  </a:tcPr>
                </a:tc>
                <a:tc>
                  <a:txBody>
                    <a:bodyPr/>
                    <a:lstStyle/>
                    <a:p>
                      <a:pPr>
                        <a:lnSpc>
                          <a:spcPct val="100000"/>
                        </a:lnSpc>
                      </a:pPr>
                      <a:r>
                        <a:rPr lang="de-DE" sz="2400" b="1" strike="noStrike" spc="-1">
                          <a:solidFill>
                            <a:srgbClr val="FFFFFF"/>
                          </a:solidFill>
                          <a:uFill>
                            <a:solidFill>
                              <a:srgbClr val="FFFFFF"/>
                            </a:solidFill>
                          </a:uFill>
                          <a:latin typeface="Cambria"/>
                          <a:ea typeface="ＭＳ Ｐゴシック"/>
                        </a:rPr>
                        <a:t>Wann?</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31859C"/>
                      </a:solidFill>
                    </a:lnT>
                    <a:lnB w="12240">
                      <a:solidFill>
                        <a:srgbClr val="FFFFFF"/>
                      </a:solidFill>
                    </a:lnB>
                    <a:solidFill>
                      <a:srgbClr val="31859C"/>
                    </a:solidFill>
                  </a:tcPr>
                </a:tc>
                <a:tc>
                  <a:txBody>
                    <a:bodyPr/>
                    <a:lstStyle/>
                    <a:p>
                      <a:pPr>
                        <a:lnSpc>
                          <a:spcPct val="100000"/>
                        </a:lnSpc>
                      </a:pPr>
                      <a:r>
                        <a:rPr lang="de-DE" sz="2400" b="1" strike="noStrike" spc="-1">
                          <a:solidFill>
                            <a:srgbClr val="FFFFFF"/>
                          </a:solidFill>
                          <a:uFill>
                            <a:solidFill>
                              <a:srgbClr val="FFFFFF"/>
                            </a:solidFill>
                          </a:uFill>
                          <a:latin typeface="Cambria"/>
                          <a:ea typeface="ＭＳ Ｐゴシック"/>
                        </a:rPr>
                        <a:t>Erreicht?</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31859C"/>
                      </a:solidFill>
                    </a:lnT>
                    <a:lnB w="12240">
                      <a:solidFill>
                        <a:srgbClr val="FFFFFF"/>
                      </a:solidFill>
                    </a:lnB>
                    <a:solidFill>
                      <a:srgbClr val="31859C"/>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D0D8E8"/>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D0D8E8"/>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E9EDF4"/>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E9EDF4"/>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E9EDF4"/>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D0D8E8"/>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D0D8E8"/>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E9EDF4"/>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E9EDF4"/>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E9EDF4"/>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D0D8E8"/>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D0D8E8"/>
                    </a:solidFill>
                  </a:tcPr>
                </a:tc>
              </a:tr>
              <a:tr h="56700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31859C"/>
                      </a:solidFill>
                    </a:lnB>
                    <a:solidFill>
                      <a:srgbClr val="E9EDF4"/>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31859C"/>
                      </a:solidFill>
                    </a:lnB>
                    <a:solidFill>
                      <a:srgbClr val="E9EDF4"/>
                    </a:solidFill>
                  </a:tcPr>
                </a:tc>
                <a:tc>
                  <a:txBody>
                    <a:bodyPr/>
                    <a:lstStyle/>
                    <a:p>
                      <a:pPr>
                        <a:lnSpc>
                          <a:spcPct val="100000"/>
                        </a:lnSpc>
                      </a:pPr>
                      <a:r>
                        <a:rPr lang="de-DE" sz="2200" b="0" strike="noStrike" spc="-1" dirty="0">
                          <a:solidFill>
                            <a:srgbClr val="404040"/>
                          </a:solidFill>
                          <a:uFill>
                            <a:solidFill>
                              <a:srgbClr val="FFFFFF"/>
                            </a:solidFill>
                          </a:uFill>
                          <a:latin typeface="Cambria"/>
                          <a:ea typeface="ＭＳ Ｐゴシック"/>
                        </a:rPr>
                        <a:t>□ Ja     □ Nein   □ Zum Teil</a:t>
                      </a:r>
                      <a:endParaRPr lang="de-DE" sz="1800" b="0" strike="noStrike" spc="-1" dirty="0">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31859C"/>
                      </a:solidFill>
                    </a:lnB>
                    <a:solidFill>
                      <a:srgbClr val="E9EDF4"/>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Bildobjekt 6"/>
          <p:cNvPicPr/>
          <p:nvPr/>
        </p:nvPicPr>
        <p:blipFill>
          <a:blip r:embed="rId3"/>
          <a:stretch/>
        </p:blipFill>
        <p:spPr>
          <a:xfrm>
            <a:off x="816120" y="6310440"/>
            <a:ext cx="2424960" cy="266040"/>
          </a:xfrm>
          <a:prstGeom prst="rect">
            <a:avLst/>
          </a:prstGeom>
          <a:ln>
            <a:noFill/>
          </a:ln>
        </p:spPr>
      </p:pic>
      <p:sp>
        <p:nvSpPr>
          <p:cNvPr id="72" name="CustomShape 1"/>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5</a:t>
            </a:r>
            <a:endParaRPr lang="de-DE" sz="1800" b="0" strike="noStrike" spc="-1">
              <a:solidFill>
                <a:srgbClr val="000000"/>
              </a:solidFill>
              <a:uFill>
                <a:solidFill>
                  <a:srgbClr val="FFFFFF"/>
                </a:solidFill>
              </a:uFill>
              <a:latin typeface="Arial"/>
            </a:endParaRPr>
          </a:p>
        </p:txBody>
      </p:sp>
      <p:pic>
        <p:nvPicPr>
          <p:cNvPr id="73" name="Picture 2"/>
          <p:cNvPicPr/>
          <p:nvPr/>
        </p:nvPicPr>
        <p:blipFill>
          <a:blip r:embed="rId4"/>
          <a:stretch/>
        </p:blipFill>
        <p:spPr>
          <a:xfrm>
            <a:off x="3063960" y="1298520"/>
            <a:ext cx="3049560" cy="4564800"/>
          </a:xfrm>
          <a:prstGeom prst="rect">
            <a:avLst/>
          </a:prstGeom>
          <a:ln>
            <a:noFill/>
          </a:ln>
          <a:effectLst>
            <a:softEdge rad="112500"/>
          </a:effectLst>
        </p:spPr>
      </p:pic>
      <p:sp>
        <p:nvSpPr>
          <p:cNvPr id="74" name="CustomShape 2"/>
          <p:cNvSpPr/>
          <p:nvPr/>
        </p:nvSpPr>
        <p:spPr>
          <a:xfrm>
            <a:off x="363600" y="442080"/>
            <a:ext cx="8447400" cy="8564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3200" b="1" strike="noStrike" spc="-1">
                <a:solidFill>
                  <a:srgbClr val="31859C"/>
                </a:solidFill>
                <a:uFill>
                  <a:solidFill>
                    <a:srgbClr val="FFFFFF"/>
                  </a:solidFill>
                </a:uFill>
                <a:latin typeface="Arial"/>
                <a:ea typeface="DejaVu Sans"/>
              </a:rPr>
              <a:t>Was erzählt Ihnen Ihr „Affengeist“</a:t>
            </a:r>
            <a:endParaRPr lang="de-DE" sz="1800" b="0" strike="noStrike" spc="-1">
              <a:solidFill>
                <a:srgbClr val="000000"/>
              </a:solidFill>
              <a:uFill>
                <a:solidFill>
                  <a:srgbClr val="FFFFFF"/>
                </a:solidFill>
              </a:uFill>
              <a:latin typeface="Arial"/>
            </a:endParaRPr>
          </a:p>
        </p:txBody>
      </p:sp>
      <p:sp>
        <p:nvSpPr>
          <p:cNvPr id="75" name="CustomShape 3"/>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pic>
        <p:nvPicPr>
          <p:cNvPr id="76" name="Bild 9"/>
          <p:cNvPicPr/>
          <p:nvPr/>
        </p:nvPicPr>
        <p:blipFill>
          <a:blip r:embed="rId5"/>
          <a:stretch/>
        </p:blipFill>
        <p:spPr>
          <a:xfrm>
            <a:off x="3046680" y="1145160"/>
            <a:ext cx="4228560" cy="4926960"/>
          </a:xfrm>
          <a:prstGeom prst="rect">
            <a:avLst/>
          </a:prstGeom>
          <a:ln>
            <a:noFill/>
          </a:ln>
        </p:spPr>
      </p:pic>
      <p:pic>
        <p:nvPicPr>
          <p:cNvPr id="77" name="Picture 2"/>
          <p:cNvPicPr/>
          <p:nvPr/>
        </p:nvPicPr>
        <p:blipFill>
          <a:blip r:embed="rId6"/>
          <a:stretch/>
        </p:blipFill>
        <p:spPr>
          <a:xfrm>
            <a:off x="576000" y="2664000"/>
            <a:ext cx="2619360" cy="3413160"/>
          </a:xfrm>
          <a:prstGeom prst="rect">
            <a:avLst/>
          </a:prstGeom>
          <a:ln>
            <a:noFill/>
          </a:ln>
          <a:effectLst>
            <a:softEdge rad="112500"/>
          </a:effectLst>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5" presetClass="entr"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str">
                                      <p:cBhvr additive="repl">
                                        <p:cTn id="7" dur="500" fill="hold">
                                          <p:stCondLst>
                                            <p:cond delay="0"/>
                                          </p:stCondLst>
                                        </p:cTn>
                                        <p:tgtEl>
                                          <p:spTgt spid="77"/>
                                        </p:tgtEl>
                                      </p:cBhvr>
                                      <p:tavLst>
                                        <p:tav tm="0">
                                          <p:val>
                                            <p:strVal val="-90"/>
                                          </p:val>
                                        </p:tav>
                                        <p:tav tm="100000">
                                          <p:val>
                                            <p:strVal val="0"/>
                                          </p:val>
                                        </p:tav>
                                      </p:tavLst>
                                    </p:anim>
                                    <p:anim calcmode="lin" valueType="str">
                                      <p:cBhvr additive="repl">
                                        <p:cTn id="8" dur="500" fill="hold">
                                          <p:stCondLst>
                                            <p:cond delay="0"/>
                                          </p:stCondLst>
                                        </p:cTn>
                                        <p:tgtEl>
                                          <p:spTgt spid="77"/>
                                        </p:tgtEl>
                                      </p:cBhvr>
                                      <p:tavLst>
                                        <p:tav tm="0">
                                          <p:val>
                                            <p:strVal val="width"/>
                                          </p:val>
                                        </p:tav>
                                        <p:tav tm="100000">
                                          <p:val>
                                            <p:strVal val="width*.05"/>
                                          </p:val>
                                        </p:tav>
                                      </p:tavLst>
                                    </p:anim>
                                    <p:anim calcmode="lin" valueType="str">
                                      <p:cBhvr additive="repl">
                                        <p:cTn id="9" dur="500" fill="hold">
                                          <p:stCondLst>
                                            <p:cond delay="500"/>
                                          </p:stCondLst>
                                        </p:cTn>
                                        <p:tgtEl>
                                          <p:spTgt spid="77"/>
                                        </p:tgtEl>
                                      </p:cBhvr>
                                      <p:tavLst>
                                        <p:tav tm="0">
                                          <p:val>
                                            <p:strVal val="width*.05"/>
                                          </p:val>
                                        </p:tav>
                                        <p:tav tm="100000">
                                          <p:val>
                                            <p:strVal val="width"/>
                                          </p:val>
                                        </p:tav>
                                      </p:tavLst>
                                    </p:anim>
                                    <p:anim calcmode="lin" valueType="str">
                                      <p:cBhvr additive="repl">
                                        <p:cTn id="10" dur="1000" fill="hold"/>
                                        <p:tgtEl>
                                          <p:spTgt spid="77"/>
                                        </p:tgtEl>
                                      </p:cBhvr>
                                      <p:tavLst>
                                        <p:tav tm="0">
                                          <p:val>
                                            <p:strVal val="height"/>
                                          </p:val>
                                        </p:tav>
                                        <p:tav tm="100000">
                                          <p:val>
                                            <p:strVal val="height"/>
                                          </p:val>
                                        </p:tav>
                                      </p:tavLst>
                                    </p:anim>
                                    <p:anim calcmode="lin" valueType="num">
                                      <p:cBhvr additive="repl">
                                        <p:cTn id="11" dur="500" fill="hold">
                                          <p:stCondLst>
                                            <p:cond delay="0"/>
                                          </p:stCondLst>
                                        </p:cTn>
                                        <p:tgtEl>
                                          <p:spTgt spid="77"/>
                                        </p:tgtEl>
                                        <p:attrNameLst>
                                          <p:attrName>ppt_x</p:attrName>
                                        </p:attrNameLst>
                                      </p:cBhvr>
                                      <p:tavLst>
                                        <p:tav tm="0">
                                          <p:val>
                                            <p:strVal val="#ppt_x+.4"/>
                                          </p:val>
                                        </p:tav>
                                        <p:tav tm="100000">
                                          <p:val>
                                            <p:strVal val="#ppt_x"/>
                                          </p:val>
                                        </p:tav>
                                      </p:tavLst>
                                    </p:anim>
                                    <p:anim calcmode="lin" valueType="num">
                                      <p:cBhvr additive="repl">
                                        <p:cTn id="12" dur="500" fill="hold">
                                          <p:stCondLst>
                                            <p:cond delay="0"/>
                                          </p:stCondLst>
                                        </p:cTn>
                                        <p:tgtEl>
                                          <p:spTgt spid="77"/>
                                        </p:tgtEl>
                                        <p:attrNameLst>
                                          <p:attrName>ppt_y</p:attrName>
                                        </p:attrNameLst>
                                      </p:cBhvr>
                                      <p:tavLst>
                                        <p:tav tm="0">
                                          <p:val>
                                            <p:strVal val="#ppt_y-.2"/>
                                          </p:val>
                                        </p:tav>
                                        <p:tav tm="100000">
                                          <p:val>
                                            <p:strVal val="#ppt_y+.1"/>
                                          </p:val>
                                        </p:tav>
                                      </p:tavLst>
                                    </p:anim>
                                    <p:anim calcmode="lin" valueType="num">
                                      <p:cBhvr additive="repl">
                                        <p:cTn id="13" dur="500" fill="hold">
                                          <p:stCondLst>
                                            <p:cond delay="500"/>
                                          </p:stCondLst>
                                        </p:cTn>
                                        <p:tgtEl>
                                          <p:spTgt spid="77"/>
                                        </p:tgtEl>
                                        <p:attrNameLst>
                                          <p:attrName>ppt_y</p:attrName>
                                        </p:attrNameLst>
                                      </p:cBhvr>
                                      <p:tavLst>
                                        <p:tav tm="0">
                                          <p:val>
                                            <p:strVal val="#ppt_y+.1"/>
                                          </p:val>
                                        </p:tav>
                                        <p:tav tm="100000">
                                          <p:val>
                                            <p:strVal val="#ppt_y"/>
                                          </p:val>
                                        </p:tav>
                                      </p:tavLst>
                                    </p:anim>
                                    <p:animEffect transition="in" filter="fade">
                                      <p:cBhvr additive="repl">
                                        <p:cTn id="14" dur="1000">
                                          <p:stCondLst>
                                            <p:cond delay="0"/>
                                          </p:stCondLst>
                                        </p:cTn>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489" name="Bildobjekt 6"/>
          <p:cNvPicPr/>
          <p:nvPr/>
        </p:nvPicPr>
        <p:blipFill>
          <a:blip r:embed="rId2"/>
          <a:stretch/>
        </p:blipFill>
        <p:spPr>
          <a:xfrm>
            <a:off x="816120" y="6310440"/>
            <a:ext cx="2424960" cy="266040"/>
          </a:xfrm>
          <a:prstGeom prst="rect">
            <a:avLst/>
          </a:prstGeom>
          <a:ln>
            <a:noFill/>
          </a:ln>
        </p:spPr>
      </p:pic>
      <p:sp>
        <p:nvSpPr>
          <p:cNvPr id="490"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150E45E1-7FB2-41D2-9D20-20442C9B7E45}" type="slidenum">
              <a:rPr lang="de-DE" sz="1600" b="0" i="1" strike="noStrike" spc="-1">
                <a:solidFill>
                  <a:srgbClr val="31859C"/>
                </a:solidFill>
                <a:uFill>
                  <a:solidFill>
                    <a:srgbClr val="FFFFFF"/>
                  </a:solidFill>
                </a:uFill>
                <a:latin typeface="Cambria"/>
                <a:ea typeface="ＭＳ Ｐゴシック"/>
              </a:rPr>
              <a:pPr algn="r">
                <a:lnSpc>
                  <a:spcPct val="100000"/>
                </a:lnSpc>
              </a:pPr>
              <a:t>60</a:t>
            </a:fld>
            <a:endParaRPr lang="de-DE" sz="1800" b="0" strike="noStrike" spc="-1">
              <a:solidFill>
                <a:srgbClr val="000000"/>
              </a:solidFill>
              <a:uFill>
                <a:solidFill>
                  <a:srgbClr val="FFFFFF"/>
                </a:solidFill>
              </a:uFill>
              <a:latin typeface="Arial"/>
            </a:endParaRPr>
          </a:p>
        </p:txBody>
      </p:sp>
      <p:sp>
        <p:nvSpPr>
          <p:cNvPr id="491" name="CustomShape 3"/>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www.livskompass.se</a:t>
            </a:r>
            <a:endParaRPr lang="de-DE" sz="1800" b="0" strike="noStrike" spc="-1">
              <a:solidFill>
                <a:srgbClr val="000000"/>
              </a:solidFill>
              <a:uFill>
                <a:solidFill>
                  <a:srgbClr val="FFFFFF"/>
                </a:solidFill>
              </a:uFill>
              <a:latin typeface="Arial"/>
            </a:endParaRPr>
          </a:p>
        </p:txBody>
      </p:sp>
      <p:pic>
        <p:nvPicPr>
          <p:cNvPr id="492" name="Bildobjekt 1"/>
          <p:cNvPicPr/>
          <p:nvPr/>
        </p:nvPicPr>
        <p:blipFill>
          <a:blip r:embed="rId3"/>
          <a:stretch/>
        </p:blipFill>
        <p:spPr>
          <a:xfrm>
            <a:off x="0" y="5100480"/>
            <a:ext cx="9143280" cy="1801080"/>
          </a:xfrm>
          <a:prstGeom prst="rect">
            <a:avLst/>
          </a:prstGeom>
          <a:ln>
            <a:noFill/>
          </a:ln>
        </p:spPr>
      </p:pic>
      <p:sp>
        <p:nvSpPr>
          <p:cNvPr id="493" name="CustomShape 4"/>
          <p:cNvSpPr/>
          <p:nvPr/>
        </p:nvSpPr>
        <p:spPr>
          <a:xfrm>
            <a:off x="519120" y="488160"/>
            <a:ext cx="8228880" cy="654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3200" b="1" strike="noStrike" spc="-1">
                <a:solidFill>
                  <a:srgbClr val="31859C"/>
                </a:solidFill>
                <a:uFill>
                  <a:solidFill>
                    <a:srgbClr val="FFFFFF"/>
                  </a:solidFill>
                </a:uFill>
                <a:latin typeface="Arial"/>
                <a:ea typeface="ＭＳ Ｐゴシック"/>
              </a:rPr>
              <a:t>4. Bewegung</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p:txBody>
      </p:sp>
      <p:graphicFrame>
        <p:nvGraphicFramePr>
          <p:cNvPr id="494" name="Table 5"/>
          <p:cNvGraphicFramePr/>
          <p:nvPr>
            <p:extLst>
              <p:ext uri="{D42A27DB-BD31-4B8C-83A1-F6EECF244321}">
                <p14:modId xmlns:p14="http://schemas.microsoft.com/office/powerpoint/2010/main" val="583217024"/>
              </p:ext>
            </p:extLst>
          </p:nvPr>
        </p:nvGraphicFramePr>
        <p:xfrm>
          <a:off x="207360" y="1251360"/>
          <a:ext cx="8936280" cy="4006440"/>
        </p:xfrm>
        <a:graphic>
          <a:graphicData uri="http://schemas.openxmlformats.org/drawingml/2006/table">
            <a:tbl>
              <a:tblPr/>
              <a:tblGrid>
                <a:gridCol w="2232360"/>
                <a:gridCol w="3140392"/>
                <a:gridCol w="3563528"/>
              </a:tblGrid>
              <a:tr h="606240">
                <a:tc>
                  <a:txBody>
                    <a:bodyPr/>
                    <a:lstStyle/>
                    <a:p>
                      <a:pPr>
                        <a:lnSpc>
                          <a:spcPct val="100000"/>
                        </a:lnSpc>
                      </a:pPr>
                      <a:r>
                        <a:rPr lang="de-DE" sz="2400" b="1" strike="noStrike" spc="-1" dirty="0">
                          <a:solidFill>
                            <a:srgbClr val="FFFFFF"/>
                          </a:solidFill>
                          <a:uFill>
                            <a:solidFill>
                              <a:srgbClr val="FFFFFF"/>
                            </a:solidFill>
                          </a:uFill>
                          <a:latin typeface="Cambria"/>
                          <a:ea typeface="ＭＳ Ｐゴシック"/>
                        </a:rPr>
                        <a:t>Was?</a:t>
                      </a:r>
                      <a:endParaRPr lang="de-DE" sz="1800" b="0" strike="noStrike" spc="-1" dirty="0">
                        <a:solidFill>
                          <a:srgbClr val="000000"/>
                        </a:solidFill>
                        <a:uFill>
                          <a:solidFill>
                            <a:srgbClr val="FFFFFF"/>
                          </a:solidFill>
                        </a:uFill>
                        <a:latin typeface="Arial"/>
                      </a:endParaRPr>
                    </a:p>
                  </a:txBody>
                  <a:tcPr>
                    <a:lnL w="12240">
                      <a:solidFill>
                        <a:srgbClr val="31859C"/>
                      </a:solidFill>
                    </a:lnL>
                    <a:lnR w="12240">
                      <a:solidFill>
                        <a:srgbClr val="FFFFFF"/>
                      </a:solidFill>
                    </a:lnR>
                    <a:lnT w="12240">
                      <a:solidFill>
                        <a:srgbClr val="31859C"/>
                      </a:solidFill>
                    </a:lnT>
                    <a:lnB w="12240">
                      <a:solidFill>
                        <a:srgbClr val="FFFFFF"/>
                      </a:solidFill>
                    </a:lnB>
                    <a:solidFill>
                      <a:srgbClr val="31859C"/>
                    </a:solidFill>
                  </a:tcPr>
                </a:tc>
                <a:tc>
                  <a:txBody>
                    <a:bodyPr/>
                    <a:lstStyle/>
                    <a:p>
                      <a:pPr>
                        <a:lnSpc>
                          <a:spcPct val="100000"/>
                        </a:lnSpc>
                      </a:pPr>
                      <a:r>
                        <a:rPr lang="de-DE" sz="2400" b="1" strike="noStrike" spc="-1">
                          <a:solidFill>
                            <a:srgbClr val="FFFFFF"/>
                          </a:solidFill>
                          <a:uFill>
                            <a:solidFill>
                              <a:srgbClr val="FFFFFF"/>
                            </a:solidFill>
                          </a:uFill>
                          <a:latin typeface="Cambria"/>
                          <a:ea typeface="ＭＳ Ｐゴシック"/>
                        </a:rPr>
                        <a:t>Wann?</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31859C"/>
                      </a:solidFill>
                    </a:lnT>
                    <a:lnB w="12240">
                      <a:solidFill>
                        <a:srgbClr val="FFFFFF"/>
                      </a:solidFill>
                    </a:lnB>
                    <a:solidFill>
                      <a:srgbClr val="31859C"/>
                    </a:solidFill>
                  </a:tcPr>
                </a:tc>
                <a:tc>
                  <a:txBody>
                    <a:bodyPr/>
                    <a:lstStyle/>
                    <a:p>
                      <a:pPr>
                        <a:lnSpc>
                          <a:spcPct val="100000"/>
                        </a:lnSpc>
                      </a:pPr>
                      <a:r>
                        <a:rPr lang="de-DE" sz="2400" b="1" strike="noStrike" spc="-1" dirty="0">
                          <a:solidFill>
                            <a:srgbClr val="FFFFFF"/>
                          </a:solidFill>
                          <a:uFill>
                            <a:solidFill>
                              <a:srgbClr val="FFFFFF"/>
                            </a:solidFill>
                          </a:uFill>
                          <a:latin typeface="Cambria"/>
                          <a:ea typeface="ＭＳ Ｐゴシック"/>
                        </a:rPr>
                        <a:t>Erreicht?</a:t>
                      </a:r>
                      <a:endParaRPr lang="de-DE" sz="1800" b="0" strike="noStrike" spc="-1" dirty="0">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31859C"/>
                      </a:solidFill>
                    </a:lnT>
                    <a:lnB w="12240">
                      <a:solidFill>
                        <a:srgbClr val="FFFFFF"/>
                      </a:solidFill>
                    </a:lnB>
                    <a:solidFill>
                      <a:srgbClr val="31859C"/>
                    </a:solidFill>
                  </a:tcPr>
                </a:tc>
              </a:tr>
              <a:tr h="566640">
                <a:tc>
                  <a:txBody>
                    <a:bodyPr/>
                    <a:lstStyle/>
                    <a:p>
                      <a:endParaRPr lang="de-DE" dirty="0"/>
                    </a:p>
                  </a:txBody>
                  <a:tcPr>
                    <a:lnL w="12240">
                      <a:solidFill>
                        <a:srgbClr val="31859C"/>
                      </a:solidFill>
                    </a:lnL>
                    <a:lnR w="12240">
                      <a:solidFill>
                        <a:srgbClr val="FFFFFF"/>
                      </a:solidFill>
                    </a:lnR>
                    <a:lnT w="12240">
                      <a:solidFill>
                        <a:srgbClr val="FFFFFF"/>
                      </a:solidFill>
                    </a:lnT>
                    <a:lnB w="12240">
                      <a:solidFill>
                        <a:srgbClr val="FFFFFF"/>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D0D8E8"/>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D0D8E8"/>
                    </a:solidFill>
                  </a:tcPr>
                </a:tc>
              </a:tr>
              <a:tr h="566640">
                <a:tc>
                  <a:txBody>
                    <a:bodyPr/>
                    <a:lstStyle/>
                    <a:p>
                      <a:endParaRPr lang="de-DE" dirty="0"/>
                    </a:p>
                  </a:txBody>
                  <a:tcPr>
                    <a:lnL w="12240">
                      <a:solidFill>
                        <a:srgbClr val="31859C"/>
                      </a:solidFill>
                    </a:lnL>
                    <a:lnR w="12240">
                      <a:solidFill>
                        <a:srgbClr val="FFFFFF"/>
                      </a:solidFill>
                    </a:lnR>
                    <a:lnT w="12240">
                      <a:solidFill>
                        <a:srgbClr val="FFFFFF"/>
                      </a:solidFill>
                    </a:lnT>
                    <a:lnB w="12240">
                      <a:solidFill>
                        <a:srgbClr val="FFFFFF"/>
                      </a:solidFill>
                    </a:lnB>
                    <a:solidFill>
                      <a:srgbClr val="E9EDF4"/>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E9EDF4"/>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E9EDF4"/>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D0D8E8"/>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D0D8E8"/>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E9EDF4"/>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E9EDF4"/>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E9EDF4"/>
                    </a:solidFill>
                  </a:tcPr>
                </a:tc>
              </a:tr>
              <a:tr h="56664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FFFFFF"/>
                      </a:solidFill>
                    </a:lnB>
                    <a:solidFill>
                      <a:srgbClr val="D0D8E8"/>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FFFFFF"/>
                      </a:solidFill>
                    </a:lnB>
                    <a:solidFill>
                      <a:srgbClr val="D0D8E8"/>
                    </a:solidFill>
                  </a:tcPr>
                </a:tc>
                <a:tc>
                  <a:txBody>
                    <a:bodyPr/>
                    <a:lstStyle/>
                    <a:p>
                      <a:pPr>
                        <a:lnSpc>
                          <a:spcPct val="100000"/>
                        </a:lnSpc>
                      </a:pPr>
                      <a:r>
                        <a:rPr lang="de-DE" sz="2200" b="0" strike="noStrike" spc="-1">
                          <a:solidFill>
                            <a:srgbClr val="404040"/>
                          </a:solidFill>
                          <a:uFill>
                            <a:solidFill>
                              <a:srgbClr val="FFFFFF"/>
                            </a:solidFill>
                          </a:uFill>
                          <a:latin typeface="Cambria"/>
                          <a:ea typeface="ＭＳ Ｐゴシック"/>
                        </a:rPr>
                        <a:t>□ Ja     □ Nein   □ Zum Teil</a:t>
                      </a:r>
                      <a:endParaRPr lang="de-DE" sz="1800" b="0" strike="noStrike" spc="-1">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FFFFFF"/>
                      </a:solidFill>
                    </a:lnB>
                    <a:solidFill>
                      <a:srgbClr val="D0D8E8"/>
                    </a:solidFill>
                  </a:tcPr>
                </a:tc>
              </a:tr>
              <a:tr h="567000">
                <a:tc>
                  <a:txBody>
                    <a:bodyPr/>
                    <a:lstStyle/>
                    <a:p>
                      <a:endParaRPr lang="de-DE"/>
                    </a:p>
                  </a:txBody>
                  <a:tcPr>
                    <a:lnL w="12240">
                      <a:solidFill>
                        <a:srgbClr val="31859C"/>
                      </a:solidFill>
                    </a:lnL>
                    <a:lnR w="12240">
                      <a:solidFill>
                        <a:srgbClr val="FFFFFF"/>
                      </a:solidFill>
                    </a:lnR>
                    <a:lnT w="12240">
                      <a:solidFill>
                        <a:srgbClr val="FFFFFF"/>
                      </a:solidFill>
                    </a:lnT>
                    <a:lnB w="12240">
                      <a:solidFill>
                        <a:srgbClr val="31859C"/>
                      </a:solidFill>
                    </a:lnB>
                    <a:solidFill>
                      <a:srgbClr val="E9EDF4"/>
                    </a:solidFill>
                  </a:tcPr>
                </a:tc>
                <a:tc>
                  <a:txBody>
                    <a:bodyPr/>
                    <a:lstStyle/>
                    <a:p>
                      <a:endParaRPr lang="de-DE"/>
                    </a:p>
                  </a:txBody>
                  <a:tcPr>
                    <a:lnL w="12240">
                      <a:solidFill>
                        <a:srgbClr val="FFFFFF"/>
                      </a:solidFill>
                    </a:lnL>
                    <a:lnR w="12240">
                      <a:solidFill>
                        <a:srgbClr val="FFFFFF"/>
                      </a:solidFill>
                    </a:lnR>
                    <a:lnT w="12240">
                      <a:solidFill>
                        <a:srgbClr val="FFFFFF"/>
                      </a:solidFill>
                    </a:lnT>
                    <a:lnB w="12240">
                      <a:solidFill>
                        <a:srgbClr val="31859C"/>
                      </a:solidFill>
                    </a:lnB>
                    <a:solidFill>
                      <a:srgbClr val="E9EDF4"/>
                    </a:solidFill>
                  </a:tcPr>
                </a:tc>
                <a:tc>
                  <a:txBody>
                    <a:bodyPr/>
                    <a:lstStyle/>
                    <a:p>
                      <a:pPr>
                        <a:lnSpc>
                          <a:spcPct val="100000"/>
                        </a:lnSpc>
                      </a:pPr>
                      <a:r>
                        <a:rPr lang="de-DE" sz="2200" b="0" strike="noStrike" spc="-1" dirty="0">
                          <a:solidFill>
                            <a:srgbClr val="404040"/>
                          </a:solidFill>
                          <a:uFill>
                            <a:solidFill>
                              <a:srgbClr val="FFFFFF"/>
                            </a:solidFill>
                          </a:uFill>
                          <a:latin typeface="Cambria"/>
                          <a:ea typeface="ＭＳ Ｐゴシック"/>
                        </a:rPr>
                        <a:t>□ Ja     □ Nein   □ Zum Teil</a:t>
                      </a:r>
                      <a:endParaRPr lang="de-DE" sz="1800" b="0" strike="noStrike" spc="-1" dirty="0">
                        <a:solidFill>
                          <a:srgbClr val="000000"/>
                        </a:solidFill>
                        <a:uFill>
                          <a:solidFill>
                            <a:srgbClr val="FFFFFF"/>
                          </a:solidFill>
                        </a:uFill>
                        <a:latin typeface="Arial"/>
                      </a:endParaRPr>
                    </a:p>
                  </a:txBody>
                  <a:tcPr>
                    <a:lnL w="12240">
                      <a:solidFill>
                        <a:srgbClr val="FFFFFF"/>
                      </a:solidFill>
                    </a:lnL>
                    <a:lnR w="12240">
                      <a:solidFill>
                        <a:srgbClr val="31859C"/>
                      </a:solidFill>
                    </a:lnR>
                    <a:lnT w="12240">
                      <a:solidFill>
                        <a:srgbClr val="FFFFFF"/>
                      </a:solidFill>
                    </a:lnT>
                    <a:lnB w="12240">
                      <a:solidFill>
                        <a:srgbClr val="31859C"/>
                      </a:solidFill>
                    </a:lnB>
                    <a:solidFill>
                      <a:srgbClr val="E9EDF4"/>
                    </a:solidFill>
                  </a:tcPr>
                </a:tc>
              </a:tr>
            </a:tbl>
          </a:graphicData>
        </a:graphic>
      </p:graphicFrame>
      <p:sp>
        <p:nvSpPr>
          <p:cNvPr id="495" name="CustomShape 6"/>
          <p:cNvSpPr/>
          <p:nvPr/>
        </p:nvSpPr>
        <p:spPr>
          <a:xfrm>
            <a:off x="534960" y="5373720"/>
            <a:ext cx="7560720" cy="7725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600" b="1" strike="noStrike" spc="-1">
                <a:solidFill>
                  <a:srgbClr val="31859C"/>
                </a:solidFill>
                <a:uFill>
                  <a:solidFill>
                    <a:srgbClr val="FFFFFF"/>
                  </a:solidFill>
                </a:uFill>
                <a:latin typeface="Cambria"/>
                <a:ea typeface="ＭＳ Ｐゴシック"/>
              </a:rPr>
              <a:t>Möglichst 2x/Woche für 30 Minuten zügig gehen.</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497" name="Bildobjekt 6"/>
          <p:cNvPicPr/>
          <p:nvPr/>
        </p:nvPicPr>
        <p:blipFill>
          <a:blip r:embed="rId2"/>
          <a:stretch/>
        </p:blipFill>
        <p:spPr>
          <a:xfrm>
            <a:off x="816120" y="6310440"/>
            <a:ext cx="2424960" cy="266040"/>
          </a:xfrm>
          <a:prstGeom prst="rect">
            <a:avLst/>
          </a:prstGeom>
          <a:ln>
            <a:noFill/>
          </a:ln>
        </p:spPr>
      </p:pic>
      <p:pic>
        <p:nvPicPr>
          <p:cNvPr id="498" name="Bildobjekt 1"/>
          <p:cNvPicPr/>
          <p:nvPr/>
        </p:nvPicPr>
        <p:blipFill>
          <a:blip r:embed="rId3"/>
          <a:stretch/>
        </p:blipFill>
        <p:spPr>
          <a:xfrm>
            <a:off x="0" y="5127480"/>
            <a:ext cx="9143280" cy="1801080"/>
          </a:xfrm>
          <a:prstGeom prst="rect">
            <a:avLst/>
          </a:prstGeom>
          <a:ln>
            <a:noFill/>
          </a:ln>
        </p:spPr>
      </p:pic>
      <p:sp>
        <p:nvSpPr>
          <p:cNvPr id="499" name="CustomShape 2"/>
          <p:cNvSpPr/>
          <p:nvPr/>
        </p:nvSpPr>
        <p:spPr>
          <a:xfrm>
            <a:off x="806400" y="577800"/>
            <a:ext cx="8228880" cy="15552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r>
              <a:rPr lang="de-DE" sz="3200" b="1" strike="noStrike" spc="-1">
                <a:solidFill>
                  <a:srgbClr val="31859C"/>
                </a:solidFill>
                <a:uFill>
                  <a:solidFill>
                    <a:srgbClr val="FFFFFF"/>
                  </a:solidFill>
                </a:uFill>
                <a:latin typeface="Arial"/>
              </a:rPr>
              <a:t>4. Mein Lebenskompass</a:t>
            </a:r>
            <a:endParaRPr lang="de-DE" sz="1800" b="0" strike="noStrike" spc="-1">
              <a:solidFill>
                <a:srgbClr val="000000"/>
              </a:solidFill>
              <a:uFill>
                <a:solidFill>
                  <a:srgbClr val="FFFFFF"/>
                </a:solidFill>
              </a:uFill>
              <a:latin typeface="Arial"/>
            </a:endParaRPr>
          </a:p>
          <a:p>
            <a:r>
              <a:rPr lang="de-DE" sz="600" b="1" strike="noStrike" spc="-1">
                <a:solidFill>
                  <a:srgbClr val="31859C"/>
                </a:solidFill>
                <a:uFill>
                  <a:solidFill>
                    <a:srgbClr val="FFFFFF"/>
                  </a:solidFill>
                </a:uFill>
                <a:latin typeface="Arial"/>
              </a:rPr>
              <a:t>  </a:t>
            </a:r>
            <a:endParaRPr lang="de-DE" sz="1800" b="0" strike="noStrike" spc="-1">
              <a:solidFill>
                <a:srgbClr val="000000"/>
              </a:solidFill>
              <a:uFill>
                <a:solidFill>
                  <a:srgbClr val="FFFFFF"/>
                </a:solidFill>
              </a:uFill>
              <a:latin typeface="Arial"/>
            </a:endParaRPr>
          </a:p>
          <a:p>
            <a:r>
              <a:rPr lang="de-DE" sz="2600" b="1" strike="noStrike" spc="-1">
                <a:solidFill>
                  <a:srgbClr val="31859C"/>
                </a:solidFill>
                <a:uFill>
                  <a:solidFill>
                    <a:srgbClr val="FFFFFF"/>
                  </a:solidFill>
                </a:uFill>
                <a:latin typeface="Arial"/>
              </a:rPr>
              <a:t>- Füllen Sie Ihre Lebensausrichtungen weiter aus</a:t>
            </a:r>
            <a:endParaRPr lang="de-DE" sz="1800" b="0" strike="noStrike" spc="-1">
              <a:solidFill>
                <a:srgbClr val="000000"/>
              </a:solidFill>
              <a:uFill>
                <a:solidFill>
                  <a:srgbClr val="FFFFFF"/>
                </a:solidFill>
              </a:uFill>
              <a:latin typeface="Arial"/>
            </a:endParaRPr>
          </a:p>
          <a:p>
            <a:pPr>
              <a:lnSpc>
                <a:spcPct val="100000"/>
              </a:lnSpc>
            </a:pPr>
            <a:r>
              <a:rPr lang="de-DE" sz="2600" b="1" strike="noStrike" spc="-1">
                <a:solidFill>
                  <a:srgbClr val="31859C"/>
                </a:solidFill>
                <a:uFill>
                  <a:solidFill>
                    <a:srgbClr val="FFFFFF"/>
                  </a:solidFill>
                </a:uFill>
                <a:latin typeface="Arial"/>
              </a:rPr>
              <a:t>- Lebensraum und Balance oder “Bulls Eye”</a:t>
            </a:r>
            <a:endParaRPr lang="de-DE" sz="1800" b="0" strike="noStrike" spc="-1">
              <a:solidFill>
                <a:srgbClr val="000000"/>
              </a:solidFill>
              <a:uFill>
                <a:solidFill>
                  <a:srgbClr val="FFFFFF"/>
                </a:solidFill>
              </a:uFill>
              <a:latin typeface="Arial"/>
            </a:endParaRPr>
          </a:p>
        </p:txBody>
      </p:sp>
      <p:sp>
        <p:nvSpPr>
          <p:cNvPr id="500"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56</a:t>
            </a:r>
            <a:endParaRPr lang="de-DE" sz="1800" b="0" strike="noStrike" spc="-1">
              <a:solidFill>
                <a:srgbClr val="000000"/>
              </a:solidFill>
              <a:uFill>
                <a:solidFill>
                  <a:srgbClr val="FFFFFF"/>
                </a:solidFill>
              </a:uFill>
              <a:latin typeface="Arial"/>
            </a:endParaRPr>
          </a:p>
        </p:txBody>
      </p:sp>
      <p:graphicFrame>
        <p:nvGraphicFramePr>
          <p:cNvPr id="501" name="Table 4"/>
          <p:cNvGraphicFramePr/>
          <p:nvPr/>
        </p:nvGraphicFramePr>
        <p:xfrm>
          <a:off x="806400" y="2624040"/>
          <a:ext cx="7561080" cy="2264400"/>
        </p:xfrm>
        <a:graphic>
          <a:graphicData uri="http://schemas.openxmlformats.org/drawingml/2006/table">
            <a:tbl>
              <a:tblPr/>
              <a:tblGrid>
                <a:gridCol w="7561080"/>
              </a:tblGrid>
              <a:tr h="1162080">
                <a:tc>
                  <a:txBody>
                    <a:bodyPr/>
                    <a:lstStyle/>
                    <a:p>
                      <a:pPr>
                        <a:lnSpc>
                          <a:spcPct val="100000"/>
                        </a:lnSpc>
                      </a:pPr>
                      <a:r>
                        <a:rPr lang="de-DE" sz="2400" b="1" strike="noStrike" spc="-1">
                          <a:solidFill>
                            <a:srgbClr val="FFFFFF"/>
                          </a:solidFill>
                          <a:uFill>
                            <a:solidFill>
                              <a:srgbClr val="FFFFFF"/>
                            </a:solidFill>
                          </a:uFill>
                          <a:latin typeface="Cambria"/>
                        </a:rPr>
                        <a:t>Ich stelle meinen Kompass auf mein “Bulls Eye” hier um mich daran zu erinnern, es 2x/Woche auszufüllen.</a:t>
                      </a:r>
                      <a:endParaRPr lang="de-DE" sz="1800" b="0" strike="noStrike" spc="-1">
                        <a:solidFill>
                          <a:srgbClr val="000000"/>
                        </a:solidFill>
                        <a:uFill>
                          <a:solidFill>
                            <a:srgbClr val="FFFFFF"/>
                          </a:solidFill>
                        </a:uFill>
                        <a:latin typeface="Arial"/>
                      </a:endParaRPr>
                    </a:p>
                  </a:txBody>
                  <a:tcPr>
                    <a:lnL w="12240">
                      <a:solidFill>
                        <a:srgbClr val="31859C"/>
                      </a:solidFill>
                    </a:lnL>
                    <a:lnR w="12240">
                      <a:solidFill>
                        <a:srgbClr val="31859C"/>
                      </a:solidFill>
                    </a:lnR>
                    <a:lnT w="12240">
                      <a:solidFill>
                        <a:srgbClr val="31859C"/>
                      </a:solidFill>
                    </a:lnT>
                    <a:lnB w="38160">
                      <a:solidFill>
                        <a:srgbClr val="FFFFFF"/>
                      </a:solidFill>
                    </a:lnB>
                    <a:solidFill>
                      <a:srgbClr val="31859C"/>
                    </a:solidFill>
                  </a:tcPr>
                </a:tc>
              </a:tr>
              <a:tr h="1075680">
                <a:tc>
                  <a:txBody>
                    <a:bodyPr/>
                    <a:lstStyle/>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txBody>
                  <a:tcPr>
                    <a:lnL w="12240">
                      <a:solidFill>
                        <a:srgbClr val="31859C"/>
                      </a:solidFill>
                    </a:lnL>
                    <a:lnR w="12240">
                      <a:solidFill>
                        <a:srgbClr val="31859C"/>
                      </a:solidFill>
                    </a:lnR>
                    <a:lnT w="38160" cap="flat" cmpd="sng" algn="ctr">
                      <a:solidFill>
                        <a:srgbClr val="FFFFFF"/>
                      </a:solidFill>
                      <a:prstDash val="solid"/>
                      <a:round/>
                      <a:headEnd type="none" w="med" len="med"/>
                      <a:tailEnd type="none" w="med" len="med"/>
                    </a:lnT>
                    <a:lnB w="12240">
                      <a:solidFill>
                        <a:srgbClr val="31859C"/>
                      </a:solidFill>
                    </a:lnB>
                    <a:solidFill>
                      <a:srgbClr val="D0D8E7"/>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 name="Bildobjekt 6"/>
          <p:cNvPicPr/>
          <p:nvPr/>
        </p:nvPicPr>
        <p:blipFill>
          <a:blip r:embed="rId2"/>
          <a:stretch/>
        </p:blipFill>
        <p:spPr>
          <a:xfrm>
            <a:off x="816120" y="6310440"/>
            <a:ext cx="2424960" cy="266040"/>
          </a:xfrm>
          <a:prstGeom prst="rect">
            <a:avLst/>
          </a:prstGeom>
          <a:ln>
            <a:noFill/>
          </a:ln>
        </p:spPr>
      </p:pic>
      <p:sp>
        <p:nvSpPr>
          <p:cNvPr id="503" name="CustomShape 1"/>
          <p:cNvSpPr/>
          <p:nvPr/>
        </p:nvSpPr>
        <p:spPr>
          <a:xfrm>
            <a:off x="806400" y="573120"/>
            <a:ext cx="8228880" cy="10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rPr>
              <a:t>Gedanke der Woche</a:t>
            </a:r>
            <a:endParaRPr lang="de-DE" sz="1800" b="0" strike="noStrike" spc="-1">
              <a:solidFill>
                <a:srgbClr val="000000"/>
              </a:solidFill>
              <a:uFill>
                <a:solidFill>
                  <a:srgbClr val="FFFFFF"/>
                </a:solidFill>
              </a:uFill>
              <a:latin typeface="Arial"/>
            </a:endParaRPr>
          </a:p>
        </p:txBody>
      </p:sp>
      <p:sp>
        <p:nvSpPr>
          <p:cNvPr id="504" name="CustomShape 2"/>
          <p:cNvSpPr/>
          <p:nvPr/>
        </p:nvSpPr>
        <p:spPr>
          <a:xfrm>
            <a:off x="125280" y="2505240"/>
            <a:ext cx="8910000" cy="23029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2600" b="0" strike="noStrike" spc="-1">
                <a:solidFill>
                  <a:srgbClr val="404040"/>
                </a:solidFill>
                <a:uFill>
                  <a:solidFill>
                    <a:srgbClr val="FFFFFF"/>
                  </a:solidFill>
                </a:uFill>
                <a:latin typeface="Cambria"/>
              </a:rPr>
              <a:t>                  “Wenn es Dir egal ist wo Du landest ist es auch egal</a:t>
            </a: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rPr>
              <a:t>				 welchen Weg Du nimmst.”</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2600" b="0" strike="noStrike" spc="-1">
                <a:solidFill>
                  <a:srgbClr val="404040"/>
                </a:solidFill>
                <a:uFill>
                  <a:solidFill>
                    <a:srgbClr val="FFFFFF"/>
                  </a:solidFill>
                </a:uFill>
                <a:latin typeface="Cambria"/>
              </a:rPr>
              <a:t> </a:t>
            </a:r>
            <a:r>
              <a:rPr lang="de-DE" sz="2200" b="0" strike="noStrike" spc="-1">
                <a:solidFill>
                  <a:srgbClr val="404040"/>
                </a:solidFill>
                <a:uFill>
                  <a:solidFill>
                    <a:srgbClr val="FFFFFF"/>
                  </a:solidFill>
                </a:uFill>
                <a:latin typeface="Cambria"/>
              </a:rPr>
              <a:t>				</a:t>
            </a:r>
            <a:r>
              <a:rPr lang="de-DE" sz="2200" b="0" i="1" strike="noStrike" spc="-1">
                <a:solidFill>
                  <a:srgbClr val="404040"/>
                </a:solidFill>
                <a:uFill>
                  <a:solidFill>
                    <a:srgbClr val="FFFFFF"/>
                  </a:solidFill>
                </a:uFill>
                <a:latin typeface="Cambria"/>
              </a:rPr>
              <a:t>- Alice’s Adventures in Wonderland, Lewis Carroll, 1865</a:t>
            </a:r>
            <a:endParaRPr lang="de-DE" sz="1800" b="0" strike="noStrike" spc="-1">
              <a:solidFill>
                <a:srgbClr val="000000"/>
              </a:solidFill>
              <a:uFill>
                <a:solidFill>
                  <a:srgbClr val="FFFFFF"/>
                </a:solidFill>
              </a:uFill>
              <a:latin typeface="Arial"/>
            </a:endParaRPr>
          </a:p>
        </p:txBody>
      </p:sp>
      <p:sp>
        <p:nvSpPr>
          <p:cNvPr id="505"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57</a:t>
            </a:r>
            <a:endParaRPr lang="de-DE" sz="1800" b="0" strike="noStrike" spc="-1">
              <a:solidFill>
                <a:srgbClr val="000000"/>
              </a:solidFill>
              <a:uFill>
                <a:solidFill>
                  <a:srgbClr val="FFFFFF"/>
                </a:solidFill>
              </a:uFill>
              <a:latin typeface="Arial"/>
            </a:endParaRPr>
          </a:p>
        </p:txBody>
      </p:sp>
      <p:sp>
        <p:nvSpPr>
          <p:cNvPr id="506"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 name="Picture 2"/>
          <p:cNvPicPr/>
          <p:nvPr/>
        </p:nvPicPr>
        <p:blipFill>
          <a:blip r:embed="rId2"/>
          <a:stretch/>
        </p:blipFill>
        <p:spPr>
          <a:xfrm>
            <a:off x="-129960" y="-97560"/>
            <a:ext cx="9273240" cy="6954840"/>
          </a:xfrm>
          <a:prstGeom prst="rect">
            <a:avLst/>
          </a:prstGeom>
          <a:ln>
            <a:noFill/>
          </a:ln>
        </p:spPr>
      </p:pic>
      <p:sp>
        <p:nvSpPr>
          <p:cNvPr id="508" name="CustomShape 1"/>
          <p:cNvSpPr/>
          <p:nvPr/>
        </p:nvSpPr>
        <p:spPr>
          <a:xfrm>
            <a:off x="425520" y="434880"/>
            <a:ext cx="4981320" cy="932760"/>
          </a:xfrm>
          <a:prstGeom prst="rect">
            <a:avLst/>
          </a:prstGeom>
          <a:noFill/>
          <a:ln>
            <a:noFill/>
          </a:ln>
        </p:spPr>
        <p:style>
          <a:lnRef idx="0">
            <a:scrgbClr r="0" g="0" b="0"/>
          </a:lnRef>
          <a:fillRef idx="0">
            <a:scrgbClr r="0" g="0" b="0"/>
          </a:fillRef>
          <a:effectRef idx="0">
            <a:scrgbClr r="0" g="0" b="0"/>
          </a:effectRef>
          <a:fontRef idx="minor"/>
        </p:style>
        <p:txBody>
          <a:bodyPr wrap="none" lIns="90000" tIns="0" rIns="90000" bIns="0"/>
          <a:lstStyle/>
          <a:p>
            <a:pPr>
              <a:lnSpc>
                <a:spcPct val="100000"/>
              </a:lnSpc>
            </a:pPr>
            <a:r>
              <a:rPr lang="de-DE" sz="6800" b="0" strike="noStrike" spc="-94">
                <a:solidFill>
                  <a:srgbClr val="FFFFFF"/>
                </a:solidFill>
                <a:uFill>
                  <a:solidFill>
                    <a:srgbClr val="FFFFFF"/>
                  </a:solidFill>
                </a:uFill>
                <a:latin typeface="Arial"/>
                <a:ea typeface="ＭＳ Ｐゴシック"/>
              </a:rPr>
              <a:t>Viel Erfolg</a:t>
            </a:r>
            <a:r>
              <a:rPr lang="de-DE" sz="3200" b="0" strike="noStrike" spc="-94">
                <a:solidFill>
                  <a:srgbClr val="FFFFFF"/>
                </a:solidFill>
                <a:uFill>
                  <a:solidFill>
                    <a:srgbClr val="FFFFFF"/>
                  </a:solidFill>
                </a:uFill>
                <a:latin typeface="Arial"/>
                <a:ea typeface="ＭＳ Ｐゴシック"/>
              </a:rPr>
              <a:t> </a:t>
            </a:r>
            <a:r>
              <a:rPr lang="de-DE" sz="6800" b="0" strike="noStrike" spc="-94">
                <a:solidFill>
                  <a:srgbClr val="FFFFFF"/>
                </a:solidFill>
                <a:uFill>
                  <a:solidFill>
                    <a:srgbClr val="FFFFFF"/>
                  </a:solidFill>
                </a:uFill>
                <a:latin typeface="Arial"/>
                <a:ea typeface="ＭＳ Ｐゴシック"/>
              </a:rPr>
              <a:t>!!!</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510" name="Bildobjekt 6"/>
          <p:cNvPicPr/>
          <p:nvPr/>
        </p:nvPicPr>
        <p:blipFill>
          <a:blip r:embed="rId2"/>
          <a:stretch/>
        </p:blipFill>
        <p:spPr>
          <a:xfrm>
            <a:off x="816120" y="6310440"/>
            <a:ext cx="2424960" cy="266040"/>
          </a:xfrm>
          <a:prstGeom prst="rect">
            <a:avLst/>
          </a:prstGeom>
          <a:ln>
            <a:noFill/>
          </a:ln>
        </p:spPr>
      </p:pic>
      <p:sp>
        <p:nvSpPr>
          <p:cNvPr id="511" name="CustomShape 2"/>
          <p:cNvSpPr/>
          <p:nvPr/>
        </p:nvSpPr>
        <p:spPr>
          <a:xfrm>
            <a:off x="8224920" y="6224760"/>
            <a:ext cx="1213560" cy="642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360" algn="ctr">
              <a:lnSpc>
                <a:spcPct val="100000"/>
              </a:lnSpc>
            </a:pPr>
            <a:r>
              <a:rPr lang="de-DE" sz="1800" b="0" strike="noStrike" spc="-1">
                <a:solidFill>
                  <a:srgbClr val="FFFFFF"/>
                </a:solidFill>
                <a:uFill>
                  <a:solidFill>
                    <a:srgbClr val="FFFFFF"/>
                  </a:solidFill>
                </a:uFill>
                <a:latin typeface="Arial"/>
                <a:ea typeface="ＭＳ Ｐゴシック"/>
              </a:rPr>
              <a:t>11</a:t>
            </a:r>
            <a:endParaRPr lang="de-DE" sz="1800" b="0" strike="noStrike" spc="-1">
              <a:solidFill>
                <a:srgbClr val="000000"/>
              </a:solidFill>
              <a:uFill>
                <a:solidFill>
                  <a:srgbClr val="FFFFFF"/>
                </a:solidFill>
              </a:uFill>
              <a:latin typeface="Arial"/>
            </a:endParaRPr>
          </a:p>
        </p:txBody>
      </p:sp>
      <p:pic>
        <p:nvPicPr>
          <p:cNvPr id="512" name="Picture 5"/>
          <p:cNvPicPr/>
          <p:nvPr/>
        </p:nvPicPr>
        <p:blipFill>
          <a:blip r:embed="rId3"/>
          <a:stretch/>
        </p:blipFill>
        <p:spPr>
          <a:xfrm>
            <a:off x="-285840" y="0"/>
            <a:ext cx="9706680" cy="6868440"/>
          </a:xfrm>
          <a:prstGeom prst="rect">
            <a:avLst/>
          </a:prstGeom>
          <a:ln>
            <a:noFill/>
          </a:ln>
        </p:spPr>
      </p:pic>
      <p:sp>
        <p:nvSpPr>
          <p:cNvPr id="513" name="CustomShape 3"/>
          <p:cNvSpPr/>
          <p:nvPr/>
        </p:nvSpPr>
        <p:spPr>
          <a:xfrm>
            <a:off x="4143240" y="3143160"/>
            <a:ext cx="856440" cy="642240"/>
          </a:xfrm>
          <a:prstGeom prst="ellipse">
            <a:avLst/>
          </a:prstGeom>
          <a:solidFill>
            <a:schemeClr val="bg1"/>
          </a:solidFill>
          <a:ln>
            <a:round/>
          </a:ln>
        </p:spPr>
        <p:style>
          <a:lnRef idx="2">
            <a:schemeClr val="accent1">
              <a:shade val="50000"/>
            </a:schemeClr>
          </a:lnRef>
          <a:fillRef idx="1">
            <a:schemeClr val="accent1"/>
          </a:fillRef>
          <a:effectRef idx="0">
            <a:schemeClr val="accent1"/>
          </a:effectRef>
          <a:fontRef idx="minor"/>
        </p:style>
      </p:sp>
      <p:pic>
        <p:nvPicPr>
          <p:cNvPr id="514" name="Picture 66"/>
          <p:cNvPicPr/>
          <p:nvPr/>
        </p:nvPicPr>
        <p:blipFill>
          <a:blip r:embed="rId4"/>
          <a:stretch/>
        </p:blipFill>
        <p:spPr>
          <a:xfrm>
            <a:off x="4384800" y="3214800"/>
            <a:ext cx="401040" cy="507240"/>
          </a:xfrm>
          <a:prstGeom prst="rect">
            <a:avLst/>
          </a:prstGeom>
          <a:ln>
            <a:noFill/>
          </a:ln>
        </p:spPr>
      </p:pic>
      <p:sp>
        <p:nvSpPr>
          <p:cNvPr id="515" name="CustomShape 4"/>
          <p:cNvSpPr/>
          <p:nvPr/>
        </p:nvSpPr>
        <p:spPr>
          <a:xfrm>
            <a:off x="3703680" y="620640"/>
            <a:ext cx="172800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Beziehungen</a:t>
            </a:r>
            <a:endParaRPr lang="de-DE" sz="1800" b="0" strike="noStrike" spc="-1">
              <a:solidFill>
                <a:srgbClr val="000000"/>
              </a:solidFill>
              <a:uFill>
                <a:solidFill>
                  <a:srgbClr val="FFFFFF"/>
                </a:solidFill>
              </a:uFill>
              <a:latin typeface="Arial"/>
            </a:endParaRPr>
          </a:p>
        </p:txBody>
      </p:sp>
      <p:sp>
        <p:nvSpPr>
          <p:cNvPr id="516" name="CustomShape 5"/>
          <p:cNvSpPr/>
          <p:nvPr/>
        </p:nvSpPr>
        <p:spPr>
          <a:xfrm>
            <a:off x="7164360" y="321300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Arbeit</a:t>
            </a:r>
            <a:endParaRPr lang="de-DE" sz="1800" b="0" strike="noStrike" spc="-1">
              <a:solidFill>
                <a:srgbClr val="000000"/>
              </a:solidFill>
              <a:uFill>
                <a:solidFill>
                  <a:srgbClr val="FFFFFF"/>
                </a:solidFill>
              </a:uFill>
              <a:latin typeface="Arial"/>
            </a:endParaRPr>
          </a:p>
        </p:txBody>
      </p:sp>
      <p:sp>
        <p:nvSpPr>
          <p:cNvPr id="517" name="CustomShape 6"/>
          <p:cNvSpPr/>
          <p:nvPr/>
        </p:nvSpPr>
        <p:spPr>
          <a:xfrm>
            <a:off x="3635280" y="602136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Gesundheit</a:t>
            </a:r>
            <a:endParaRPr lang="de-DE" sz="1800" b="0" strike="noStrike" spc="-1">
              <a:solidFill>
                <a:srgbClr val="000000"/>
              </a:solidFill>
              <a:uFill>
                <a:solidFill>
                  <a:srgbClr val="FFFFFF"/>
                </a:solidFill>
              </a:uFill>
              <a:latin typeface="Arial"/>
            </a:endParaRPr>
          </a:p>
        </p:txBody>
      </p:sp>
      <p:sp>
        <p:nvSpPr>
          <p:cNvPr id="518" name="CustomShape 7"/>
          <p:cNvSpPr/>
          <p:nvPr/>
        </p:nvSpPr>
        <p:spPr>
          <a:xfrm>
            <a:off x="0" y="321300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Freizeit</a:t>
            </a:r>
            <a:endParaRPr lang="de-DE" sz="1800" b="0" strike="noStrike" spc="-1">
              <a:solidFill>
                <a:srgbClr val="000000"/>
              </a:solidFill>
              <a:uFill>
                <a:solidFill>
                  <a:srgbClr val="FFFFFF"/>
                </a:solidFill>
              </a:uFill>
              <a:latin typeface="Arial"/>
            </a:endParaRPr>
          </a:p>
        </p:txBody>
      </p:sp>
      <p:sp>
        <p:nvSpPr>
          <p:cNvPr id="519" name="CustomShape 8"/>
          <p:cNvSpPr/>
          <p:nvPr/>
        </p:nvSpPr>
        <p:spPr>
          <a:xfrm>
            <a:off x="2086200" y="141120"/>
            <a:ext cx="4896000" cy="605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3200" b="1" strike="noStrike" spc="-1">
                <a:solidFill>
                  <a:srgbClr val="31859C"/>
                </a:solidFill>
                <a:uFill>
                  <a:solidFill>
                    <a:srgbClr val="FFFFFF"/>
                  </a:solidFill>
                </a:uFill>
                <a:latin typeface="Arial"/>
                <a:ea typeface="ＭＳ Ｐゴシック"/>
              </a:rPr>
              <a:t>Der Lebenskompass</a:t>
            </a:r>
            <a:endParaRPr lang="de-DE" sz="1800" b="0" strike="noStrike" spc="-1">
              <a:solidFill>
                <a:srgbClr val="000000"/>
              </a:solidFill>
              <a:uFill>
                <a:solidFill>
                  <a:srgbClr val="FFFFFF"/>
                </a:solidFill>
              </a:uFill>
              <a:latin typeface="Arial"/>
            </a:endParaRPr>
          </a:p>
        </p:txBody>
      </p:sp>
      <p:sp>
        <p:nvSpPr>
          <p:cNvPr id="520" name="CustomShape 9"/>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12</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522" name="Bildobjekt 6"/>
          <p:cNvPicPr/>
          <p:nvPr/>
        </p:nvPicPr>
        <p:blipFill>
          <a:blip r:embed="rId2"/>
          <a:stretch/>
        </p:blipFill>
        <p:spPr>
          <a:xfrm>
            <a:off x="816120" y="6310440"/>
            <a:ext cx="2424960" cy="266040"/>
          </a:xfrm>
          <a:prstGeom prst="rect">
            <a:avLst/>
          </a:prstGeom>
          <a:ln>
            <a:noFill/>
          </a:ln>
        </p:spPr>
      </p:pic>
      <p:sp>
        <p:nvSpPr>
          <p:cNvPr id="523" name="CustomShape 2"/>
          <p:cNvSpPr/>
          <p:nvPr/>
        </p:nvSpPr>
        <p:spPr>
          <a:xfrm>
            <a:off x="8224920" y="6224760"/>
            <a:ext cx="1213560" cy="642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360" algn="ctr">
              <a:lnSpc>
                <a:spcPct val="100000"/>
              </a:lnSpc>
            </a:pPr>
            <a:r>
              <a:rPr lang="de-DE" sz="1800" b="0" strike="noStrike" spc="-1">
                <a:solidFill>
                  <a:srgbClr val="FFFFFF"/>
                </a:solidFill>
                <a:uFill>
                  <a:solidFill>
                    <a:srgbClr val="FFFFFF"/>
                  </a:solidFill>
                </a:uFill>
                <a:latin typeface="Arial"/>
                <a:ea typeface="ＭＳ Ｐゴシック"/>
              </a:rPr>
              <a:t>11</a:t>
            </a:r>
            <a:endParaRPr lang="de-DE" sz="1800" b="0" strike="noStrike" spc="-1">
              <a:solidFill>
                <a:srgbClr val="000000"/>
              </a:solidFill>
              <a:uFill>
                <a:solidFill>
                  <a:srgbClr val="FFFFFF"/>
                </a:solidFill>
              </a:uFill>
              <a:latin typeface="Arial"/>
            </a:endParaRPr>
          </a:p>
        </p:txBody>
      </p:sp>
      <p:pic>
        <p:nvPicPr>
          <p:cNvPr id="524" name="Picture 5"/>
          <p:cNvPicPr/>
          <p:nvPr/>
        </p:nvPicPr>
        <p:blipFill>
          <a:blip r:embed="rId3"/>
          <a:stretch/>
        </p:blipFill>
        <p:spPr>
          <a:xfrm>
            <a:off x="-285840" y="0"/>
            <a:ext cx="9706680" cy="6868440"/>
          </a:xfrm>
          <a:prstGeom prst="rect">
            <a:avLst/>
          </a:prstGeom>
          <a:ln>
            <a:noFill/>
          </a:ln>
        </p:spPr>
      </p:pic>
      <p:sp>
        <p:nvSpPr>
          <p:cNvPr id="525" name="CustomShape 3"/>
          <p:cNvSpPr/>
          <p:nvPr/>
        </p:nvSpPr>
        <p:spPr>
          <a:xfrm>
            <a:off x="4143240" y="3143160"/>
            <a:ext cx="856440" cy="642240"/>
          </a:xfrm>
          <a:prstGeom prst="ellipse">
            <a:avLst/>
          </a:prstGeom>
          <a:solidFill>
            <a:schemeClr val="bg1"/>
          </a:solidFill>
          <a:ln>
            <a:round/>
          </a:ln>
        </p:spPr>
        <p:style>
          <a:lnRef idx="2">
            <a:schemeClr val="accent1">
              <a:shade val="50000"/>
            </a:schemeClr>
          </a:lnRef>
          <a:fillRef idx="1">
            <a:schemeClr val="accent1"/>
          </a:fillRef>
          <a:effectRef idx="0">
            <a:schemeClr val="accent1"/>
          </a:effectRef>
          <a:fontRef idx="minor"/>
        </p:style>
      </p:sp>
      <p:pic>
        <p:nvPicPr>
          <p:cNvPr id="526" name="Picture 66"/>
          <p:cNvPicPr/>
          <p:nvPr/>
        </p:nvPicPr>
        <p:blipFill>
          <a:blip r:embed="rId4"/>
          <a:stretch/>
        </p:blipFill>
        <p:spPr>
          <a:xfrm>
            <a:off x="4384800" y="3214800"/>
            <a:ext cx="401040" cy="507240"/>
          </a:xfrm>
          <a:prstGeom prst="rect">
            <a:avLst/>
          </a:prstGeom>
          <a:ln>
            <a:noFill/>
          </a:ln>
        </p:spPr>
      </p:pic>
      <p:sp>
        <p:nvSpPr>
          <p:cNvPr id="527" name="CustomShape 4"/>
          <p:cNvSpPr/>
          <p:nvPr/>
        </p:nvSpPr>
        <p:spPr>
          <a:xfrm>
            <a:off x="3703680" y="620640"/>
            <a:ext cx="172800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Beziehungen</a:t>
            </a:r>
            <a:endParaRPr lang="de-DE" sz="1800" b="0" strike="noStrike" spc="-1">
              <a:solidFill>
                <a:srgbClr val="000000"/>
              </a:solidFill>
              <a:uFill>
                <a:solidFill>
                  <a:srgbClr val="FFFFFF"/>
                </a:solidFill>
              </a:uFill>
              <a:latin typeface="Arial"/>
            </a:endParaRPr>
          </a:p>
        </p:txBody>
      </p:sp>
      <p:sp>
        <p:nvSpPr>
          <p:cNvPr id="528" name="CustomShape 5"/>
          <p:cNvSpPr/>
          <p:nvPr/>
        </p:nvSpPr>
        <p:spPr>
          <a:xfrm>
            <a:off x="7164360" y="321300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Arbeit</a:t>
            </a:r>
            <a:endParaRPr lang="de-DE" sz="1800" b="0" strike="noStrike" spc="-1">
              <a:solidFill>
                <a:srgbClr val="000000"/>
              </a:solidFill>
              <a:uFill>
                <a:solidFill>
                  <a:srgbClr val="FFFFFF"/>
                </a:solidFill>
              </a:uFill>
              <a:latin typeface="Arial"/>
            </a:endParaRPr>
          </a:p>
        </p:txBody>
      </p:sp>
      <p:sp>
        <p:nvSpPr>
          <p:cNvPr id="529" name="CustomShape 6"/>
          <p:cNvSpPr/>
          <p:nvPr/>
        </p:nvSpPr>
        <p:spPr>
          <a:xfrm>
            <a:off x="3635280" y="602136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Gesundheit</a:t>
            </a:r>
            <a:endParaRPr lang="de-DE" sz="1800" b="0" strike="noStrike" spc="-1">
              <a:solidFill>
                <a:srgbClr val="000000"/>
              </a:solidFill>
              <a:uFill>
                <a:solidFill>
                  <a:srgbClr val="FFFFFF"/>
                </a:solidFill>
              </a:uFill>
              <a:latin typeface="Arial"/>
            </a:endParaRPr>
          </a:p>
        </p:txBody>
      </p:sp>
      <p:sp>
        <p:nvSpPr>
          <p:cNvPr id="530" name="CustomShape 7"/>
          <p:cNvSpPr/>
          <p:nvPr/>
        </p:nvSpPr>
        <p:spPr>
          <a:xfrm>
            <a:off x="0" y="321300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Freizeit</a:t>
            </a:r>
            <a:endParaRPr lang="de-DE" sz="1800" b="0" strike="noStrike" spc="-1">
              <a:solidFill>
                <a:srgbClr val="000000"/>
              </a:solidFill>
              <a:uFill>
                <a:solidFill>
                  <a:srgbClr val="FFFFFF"/>
                </a:solidFill>
              </a:uFill>
              <a:latin typeface="Arial"/>
            </a:endParaRPr>
          </a:p>
        </p:txBody>
      </p:sp>
      <p:sp>
        <p:nvSpPr>
          <p:cNvPr id="531" name="CustomShape 8"/>
          <p:cNvSpPr/>
          <p:nvPr/>
        </p:nvSpPr>
        <p:spPr>
          <a:xfrm>
            <a:off x="2086200" y="141120"/>
            <a:ext cx="4896000" cy="605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3200" b="1" strike="noStrike" spc="-1">
                <a:solidFill>
                  <a:srgbClr val="31859C"/>
                </a:solidFill>
                <a:uFill>
                  <a:solidFill>
                    <a:srgbClr val="FFFFFF"/>
                  </a:solidFill>
                </a:uFill>
                <a:latin typeface="Arial"/>
                <a:ea typeface="ＭＳ Ｐゴシック"/>
              </a:rPr>
              <a:t>Der Lebenskompass</a:t>
            </a:r>
            <a:endParaRPr lang="de-DE" sz="1800" b="0" strike="noStrike" spc="-1">
              <a:solidFill>
                <a:srgbClr val="000000"/>
              </a:solidFill>
              <a:uFill>
                <a:solidFill>
                  <a:srgbClr val="FFFFFF"/>
                </a:solidFill>
              </a:uFill>
              <a:latin typeface="Arial"/>
            </a:endParaRPr>
          </a:p>
        </p:txBody>
      </p:sp>
      <p:sp>
        <p:nvSpPr>
          <p:cNvPr id="532" name="CustomShape 9"/>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12</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534" name="Bildobjekt 6"/>
          <p:cNvPicPr/>
          <p:nvPr/>
        </p:nvPicPr>
        <p:blipFill>
          <a:blip r:embed="rId2"/>
          <a:stretch/>
        </p:blipFill>
        <p:spPr>
          <a:xfrm>
            <a:off x="816120" y="6310440"/>
            <a:ext cx="2424960" cy="266040"/>
          </a:xfrm>
          <a:prstGeom prst="rect">
            <a:avLst/>
          </a:prstGeom>
          <a:ln>
            <a:noFill/>
          </a:ln>
        </p:spPr>
      </p:pic>
      <p:sp>
        <p:nvSpPr>
          <p:cNvPr id="535" name="CustomShape 2"/>
          <p:cNvSpPr/>
          <p:nvPr/>
        </p:nvSpPr>
        <p:spPr>
          <a:xfrm>
            <a:off x="8224920" y="6224760"/>
            <a:ext cx="1213560" cy="642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360" algn="ctr">
              <a:lnSpc>
                <a:spcPct val="100000"/>
              </a:lnSpc>
            </a:pPr>
            <a:r>
              <a:rPr lang="de-DE" sz="1800" b="0" strike="noStrike" spc="-1">
                <a:solidFill>
                  <a:srgbClr val="FFFFFF"/>
                </a:solidFill>
                <a:uFill>
                  <a:solidFill>
                    <a:srgbClr val="FFFFFF"/>
                  </a:solidFill>
                </a:uFill>
                <a:latin typeface="Arial"/>
                <a:ea typeface="ＭＳ Ｐゴシック"/>
              </a:rPr>
              <a:t>11</a:t>
            </a:r>
            <a:endParaRPr lang="de-DE" sz="1800" b="0" strike="noStrike" spc="-1">
              <a:solidFill>
                <a:srgbClr val="000000"/>
              </a:solidFill>
              <a:uFill>
                <a:solidFill>
                  <a:srgbClr val="FFFFFF"/>
                </a:solidFill>
              </a:uFill>
              <a:latin typeface="Arial"/>
            </a:endParaRPr>
          </a:p>
        </p:txBody>
      </p:sp>
      <p:pic>
        <p:nvPicPr>
          <p:cNvPr id="536" name="Picture 5"/>
          <p:cNvPicPr/>
          <p:nvPr/>
        </p:nvPicPr>
        <p:blipFill>
          <a:blip r:embed="rId3"/>
          <a:stretch/>
        </p:blipFill>
        <p:spPr>
          <a:xfrm>
            <a:off x="-285840" y="0"/>
            <a:ext cx="9706680" cy="6868440"/>
          </a:xfrm>
          <a:prstGeom prst="rect">
            <a:avLst/>
          </a:prstGeom>
          <a:ln>
            <a:noFill/>
          </a:ln>
        </p:spPr>
      </p:pic>
      <p:sp>
        <p:nvSpPr>
          <p:cNvPr id="537" name="CustomShape 3"/>
          <p:cNvSpPr/>
          <p:nvPr/>
        </p:nvSpPr>
        <p:spPr>
          <a:xfrm>
            <a:off x="4143240" y="3143160"/>
            <a:ext cx="856440" cy="642240"/>
          </a:xfrm>
          <a:prstGeom prst="ellipse">
            <a:avLst/>
          </a:prstGeom>
          <a:solidFill>
            <a:schemeClr val="bg1"/>
          </a:solidFill>
          <a:ln>
            <a:round/>
          </a:ln>
        </p:spPr>
        <p:style>
          <a:lnRef idx="2">
            <a:schemeClr val="accent1">
              <a:shade val="50000"/>
            </a:schemeClr>
          </a:lnRef>
          <a:fillRef idx="1">
            <a:schemeClr val="accent1"/>
          </a:fillRef>
          <a:effectRef idx="0">
            <a:schemeClr val="accent1"/>
          </a:effectRef>
          <a:fontRef idx="minor"/>
        </p:style>
      </p:sp>
      <p:pic>
        <p:nvPicPr>
          <p:cNvPr id="538" name="Picture 66"/>
          <p:cNvPicPr/>
          <p:nvPr/>
        </p:nvPicPr>
        <p:blipFill>
          <a:blip r:embed="rId4"/>
          <a:stretch/>
        </p:blipFill>
        <p:spPr>
          <a:xfrm>
            <a:off x="4384800" y="3214800"/>
            <a:ext cx="401040" cy="507240"/>
          </a:xfrm>
          <a:prstGeom prst="rect">
            <a:avLst/>
          </a:prstGeom>
          <a:ln>
            <a:noFill/>
          </a:ln>
        </p:spPr>
      </p:pic>
      <p:sp>
        <p:nvSpPr>
          <p:cNvPr id="539" name="CustomShape 4"/>
          <p:cNvSpPr/>
          <p:nvPr/>
        </p:nvSpPr>
        <p:spPr>
          <a:xfrm>
            <a:off x="3703680" y="620640"/>
            <a:ext cx="172800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Beziehungen</a:t>
            </a:r>
            <a:endParaRPr lang="de-DE" sz="1800" b="0" strike="noStrike" spc="-1">
              <a:solidFill>
                <a:srgbClr val="000000"/>
              </a:solidFill>
              <a:uFill>
                <a:solidFill>
                  <a:srgbClr val="FFFFFF"/>
                </a:solidFill>
              </a:uFill>
              <a:latin typeface="Arial"/>
            </a:endParaRPr>
          </a:p>
        </p:txBody>
      </p:sp>
      <p:sp>
        <p:nvSpPr>
          <p:cNvPr id="540" name="CustomShape 5"/>
          <p:cNvSpPr/>
          <p:nvPr/>
        </p:nvSpPr>
        <p:spPr>
          <a:xfrm>
            <a:off x="7164360" y="321300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Arbeit</a:t>
            </a:r>
            <a:endParaRPr lang="de-DE" sz="1800" b="0" strike="noStrike" spc="-1">
              <a:solidFill>
                <a:srgbClr val="000000"/>
              </a:solidFill>
              <a:uFill>
                <a:solidFill>
                  <a:srgbClr val="FFFFFF"/>
                </a:solidFill>
              </a:uFill>
              <a:latin typeface="Arial"/>
            </a:endParaRPr>
          </a:p>
        </p:txBody>
      </p:sp>
      <p:sp>
        <p:nvSpPr>
          <p:cNvPr id="541" name="CustomShape 6"/>
          <p:cNvSpPr/>
          <p:nvPr/>
        </p:nvSpPr>
        <p:spPr>
          <a:xfrm>
            <a:off x="3635280" y="602136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Gesundheit</a:t>
            </a:r>
            <a:endParaRPr lang="de-DE" sz="1800" b="0" strike="noStrike" spc="-1">
              <a:solidFill>
                <a:srgbClr val="000000"/>
              </a:solidFill>
              <a:uFill>
                <a:solidFill>
                  <a:srgbClr val="FFFFFF"/>
                </a:solidFill>
              </a:uFill>
              <a:latin typeface="Arial"/>
            </a:endParaRPr>
          </a:p>
        </p:txBody>
      </p:sp>
      <p:sp>
        <p:nvSpPr>
          <p:cNvPr id="542" name="CustomShape 7"/>
          <p:cNvSpPr/>
          <p:nvPr/>
        </p:nvSpPr>
        <p:spPr>
          <a:xfrm>
            <a:off x="0" y="321300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Freizeit</a:t>
            </a:r>
            <a:endParaRPr lang="de-DE" sz="1800" b="0" strike="noStrike" spc="-1">
              <a:solidFill>
                <a:srgbClr val="000000"/>
              </a:solidFill>
              <a:uFill>
                <a:solidFill>
                  <a:srgbClr val="FFFFFF"/>
                </a:solidFill>
              </a:uFill>
              <a:latin typeface="Arial"/>
            </a:endParaRPr>
          </a:p>
        </p:txBody>
      </p:sp>
      <p:sp>
        <p:nvSpPr>
          <p:cNvPr id="543" name="CustomShape 8"/>
          <p:cNvSpPr/>
          <p:nvPr/>
        </p:nvSpPr>
        <p:spPr>
          <a:xfrm>
            <a:off x="2086200" y="141120"/>
            <a:ext cx="4896000" cy="605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3200" b="1" strike="noStrike" spc="-1">
                <a:solidFill>
                  <a:srgbClr val="31859C"/>
                </a:solidFill>
                <a:uFill>
                  <a:solidFill>
                    <a:srgbClr val="FFFFFF"/>
                  </a:solidFill>
                </a:uFill>
                <a:latin typeface="Arial"/>
                <a:ea typeface="ＭＳ Ｐゴシック"/>
              </a:rPr>
              <a:t>Der Lebenskompass</a:t>
            </a:r>
            <a:endParaRPr lang="de-DE" sz="1800" b="0" strike="noStrike" spc="-1">
              <a:solidFill>
                <a:srgbClr val="000000"/>
              </a:solidFill>
              <a:uFill>
                <a:solidFill>
                  <a:srgbClr val="FFFFFF"/>
                </a:solidFill>
              </a:uFill>
              <a:latin typeface="Arial"/>
            </a:endParaRPr>
          </a:p>
        </p:txBody>
      </p:sp>
      <p:sp>
        <p:nvSpPr>
          <p:cNvPr id="544" name="CustomShape 9"/>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12</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546" name="Bildobjekt 6"/>
          <p:cNvPicPr/>
          <p:nvPr/>
        </p:nvPicPr>
        <p:blipFill>
          <a:blip r:embed="rId2"/>
          <a:stretch/>
        </p:blipFill>
        <p:spPr>
          <a:xfrm>
            <a:off x="816120" y="6310440"/>
            <a:ext cx="2424960" cy="266040"/>
          </a:xfrm>
          <a:prstGeom prst="rect">
            <a:avLst/>
          </a:prstGeom>
          <a:ln>
            <a:noFill/>
          </a:ln>
        </p:spPr>
      </p:pic>
      <p:sp>
        <p:nvSpPr>
          <p:cNvPr id="547" name="CustomShape 2"/>
          <p:cNvSpPr/>
          <p:nvPr/>
        </p:nvSpPr>
        <p:spPr>
          <a:xfrm>
            <a:off x="8224920" y="6224760"/>
            <a:ext cx="1213560" cy="642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360" algn="ctr">
              <a:lnSpc>
                <a:spcPct val="100000"/>
              </a:lnSpc>
            </a:pPr>
            <a:r>
              <a:rPr lang="de-DE" sz="1800" b="0" strike="noStrike" spc="-1">
                <a:solidFill>
                  <a:srgbClr val="FFFFFF"/>
                </a:solidFill>
                <a:uFill>
                  <a:solidFill>
                    <a:srgbClr val="FFFFFF"/>
                  </a:solidFill>
                </a:uFill>
                <a:latin typeface="Arial"/>
                <a:ea typeface="ＭＳ Ｐゴシック"/>
              </a:rPr>
              <a:t>11</a:t>
            </a:r>
            <a:endParaRPr lang="de-DE" sz="1800" b="0" strike="noStrike" spc="-1">
              <a:solidFill>
                <a:srgbClr val="000000"/>
              </a:solidFill>
              <a:uFill>
                <a:solidFill>
                  <a:srgbClr val="FFFFFF"/>
                </a:solidFill>
              </a:uFill>
              <a:latin typeface="Arial"/>
            </a:endParaRPr>
          </a:p>
        </p:txBody>
      </p:sp>
      <p:pic>
        <p:nvPicPr>
          <p:cNvPr id="548" name="Picture 5"/>
          <p:cNvPicPr/>
          <p:nvPr/>
        </p:nvPicPr>
        <p:blipFill>
          <a:blip r:embed="rId3"/>
          <a:stretch/>
        </p:blipFill>
        <p:spPr>
          <a:xfrm>
            <a:off x="-285840" y="0"/>
            <a:ext cx="9706680" cy="6868440"/>
          </a:xfrm>
          <a:prstGeom prst="rect">
            <a:avLst/>
          </a:prstGeom>
          <a:ln>
            <a:noFill/>
          </a:ln>
        </p:spPr>
      </p:pic>
      <p:sp>
        <p:nvSpPr>
          <p:cNvPr id="549" name="CustomShape 3"/>
          <p:cNvSpPr/>
          <p:nvPr/>
        </p:nvSpPr>
        <p:spPr>
          <a:xfrm>
            <a:off x="4143240" y="3143160"/>
            <a:ext cx="856440" cy="642240"/>
          </a:xfrm>
          <a:prstGeom prst="ellipse">
            <a:avLst/>
          </a:prstGeom>
          <a:solidFill>
            <a:schemeClr val="bg1"/>
          </a:solidFill>
          <a:ln>
            <a:round/>
          </a:ln>
        </p:spPr>
        <p:style>
          <a:lnRef idx="2">
            <a:schemeClr val="accent1">
              <a:shade val="50000"/>
            </a:schemeClr>
          </a:lnRef>
          <a:fillRef idx="1">
            <a:schemeClr val="accent1"/>
          </a:fillRef>
          <a:effectRef idx="0">
            <a:schemeClr val="accent1"/>
          </a:effectRef>
          <a:fontRef idx="minor"/>
        </p:style>
      </p:sp>
      <p:pic>
        <p:nvPicPr>
          <p:cNvPr id="550" name="Picture 66"/>
          <p:cNvPicPr/>
          <p:nvPr/>
        </p:nvPicPr>
        <p:blipFill>
          <a:blip r:embed="rId4"/>
          <a:stretch/>
        </p:blipFill>
        <p:spPr>
          <a:xfrm>
            <a:off x="4384800" y="3214800"/>
            <a:ext cx="401040" cy="507240"/>
          </a:xfrm>
          <a:prstGeom prst="rect">
            <a:avLst/>
          </a:prstGeom>
          <a:ln>
            <a:noFill/>
          </a:ln>
        </p:spPr>
      </p:pic>
      <p:sp>
        <p:nvSpPr>
          <p:cNvPr id="551" name="CustomShape 4"/>
          <p:cNvSpPr/>
          <p:nvPr/>
        </p:nvSpPr>
        <p:spPr>
          <a:xfrm>
            <a:off x="3703680" y="620640"/>
            <a:ext cx="172800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Beziehungen</a:t>
            </a:r>
            <a:endParaRPr lang="de-DE" sz="1800" b="0" strike="noStrike" spc="-1">
              <a:solidFill>
                <a:srgbClr val="000000"/>
              </a:solidFill>
              <a:uFill>
                <a:solidFill>
                  <a:srgbClr val="FFFFFF"/>
                </a:solidFill>
              </a:uFill>
              <a:latin typeface="Arial"/>
            </a:endParaRPr>
          </a:p>
        </p:txBody>
      </p:sp>
      <p:sp>
        <p:nvSpPr>
          <p:cNvPr id="552" name="CustomShape 5"/>
          <p:cNvSpPr/>
          <p:nvPr/>
        </p:nvSpPr>
        <p:spPr>
          <a:xfrm>
            <a:off x="7164360" y="321300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Arbeit</a:t>
            </a:r>
            <a:endParaRPr lang="de-DE" sz="1800" b="0" strike="noStrike" spc="-1">
              <a:solidFill>
                <a:srgbClr val="000000"/>
              </a:solidFill>
              <a:uFill>
                <a:solidFill>
                  <a:srgbClr val="FFFFFF"/>
                </a:solidFill>
              </a:uFill>
              <a:latin typeface="Arial"/>
            </a:endParaRPr>
          </a:p>
        </p:txBody>
      </p:sp>
      <p:sp>
        <p:nvSpPr>
          <p:cNvPr id="553" name="CustomShape 6"/>
          <p:cNvSpPr/>
          <p:nvPr/>
        </p:nvSpPr>
        <p:spPr>
          <a:xfrm>
            <a:off x="3635280" y="602136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Gesundheit</a:t>
            </a:r>
            <a:endParaRPr lang="de-DE" sz="1800" b="0" strike="noStrike" spc="-1">
              <a:solidFill>
                <a:srgbClr val="000000"/>
              </a:solidFill>
              <a:uFill>
                <a:solidFill>
                  <a:srgbClr val="FFFFFF"/>
                </a:solidFill>
              </a:uFill>
              <a:latin typeface="Arial"/>
            </a:endParaRPr>
          </a:p>
        </p:txBody>
      </p:sp>
      <p:sp>
        <p:nvSpPr>
          <p:cNvPr id="554" name="CustomShape 7"/>
          <p:cNvSpPr/>
          <p:nvPr/>
        </p:nvSpPr>
        <p:spPr>
          <a:xfrm>
            <a:off x="0" y="321300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Freizeit</a:t>
            </a:r>
            <a:endParaRPr lang="de-DE" sz="1800" b="0" strike="noStrike" spc="-1">
              <a:solidFill>
                <a:srgbClr val="000000"/>
              </a:solidFill>
              <a:uFill>
                <a:solidFill>
                  <a:srgbClr val="FFFFFF"/>
                </a:solidFill>
              </a:uFill>
              <a:latin typeface="Arial"/>
            </a:endParaRPr>
          </a:p>
        </p:txBody>
      </p:sp>
      <p:sp>
        <p:nvSpPr>
          <p:cNvPr id="555" name="CustomShape 8"/>
          <p:cNvSpPr/>
          <p:nvPr/>
        </p:nvSpPr>
        <p:spPr>
          <a:xfrm>
            <a:off x="2086200" y="141120"/>
            <a:ext cx="4896000" cy="605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3200" b="1" strike="noStrike" spc="-1">
                <a:solidFill>
                  <a:srgbClr val="31859C"/>
                </a:solidFill>
                <a:uFill>
                  <a:solidFill>
                    <a:srgbClr val="FFFFFF"/>
                  </a:solidFill>
                </a:uFill>
                <a:latin typeface="Arial"/>
                <a:ea typeface="ＭＳ Ｐゴシック"/>
              </a:rPr>
              <a:t>Der Lebenskompass</a:t>
            </a:r>
            <a:endParaRPr lang="de-DE" sz="1800" b="0" strike="noStrike" spc="-1">
              <a:solidFill>
                <a:srgbClr val="000000"/>
              </a:solidFill>
              <a:uFill>
                <a:solidFill>
                  <a:srgbClr val="FFFFFF"/>
                </a:solidFill>
              </a:uFill>
              <a:latin typeface="Arial"/>
            </a:endParaRPr>
          </a:p>
        </p:txBody>
      </p:sp>
      <p:sp>
        <p:nvSpPr>
          <p:cNvPr id="556" name="CustomShape 9"/>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12</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558" name="Bildobjekt 6"/>
          <p:cNvPicPr/>
          <p:nvPr/>
        </p:nvPicPr>
        <p:blipFill>
          <a:blip r:embed="rId2"/>
          <a:stretch/>
        </p:blipFill>
        <p:spPr>
          <a:xfrm>
            <a:off x="816120" y="6310440"/>
            <a:ext cx="2424960" cy="266040"/>
          </a:xfrm>
          <a:prstGeom prst="rect">
            <a:avLst/>
          </a:prstGeom>
          <a:ln>
            <a:noFill/>
          </a:ln>
        </p:spPr>
      </p:pic>
      <p:sp>
        <p:nvSpPr>
          <p:cNvPr id="559" name="CustomShape 2"/>
          <p:cNvSpPr/>
          <p:nvPr/>
        </p:nvSpPr>
        <p:spPr>
          <a:xfrm>
            <a:off x="8224920" y="6224760"/>
            <a:ext cx="1213560" cy="642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360" algn="ctr">
              <a:lnSpc>
                <a:spcPct val="100000"/>
              </a:lnSpc>
            </a:pPr>
            <a:r>
              <a:rPr lang="de-DE" sz="1800" b="0" strike="noStrike" spc="-1">
                <a:solidFill>
                  <a:srgbClr val="FFFFFF"/>
                </a:solidFill>
                <a:uFill>
                  <a:solidFill>
                    <a:srgbClr val="FFFFFF"/>
                  </a:solidFill>
                </a:uFill>
                <a:latin typeface="Arial"/>
                <a:ea typeface="ＭＳ Ｐゴシック"/>
              </a:rPr>
              <a:t>11</a:t>
            </a:r>
            <a:endParaRPr lang="de-DE" sz="1800" b="0" strike="noStrike" spc="-1">
              <a:solidFill>
                <a:srgbClr val="000000"/>
              </a:solidFill>
              <a:uFill>
                <a:solidFill>
                  <a:srgbClr val="FFFFFF"/>
                </a:solidFill>
              </a:uFill>
              <a:latin typeface="Arial"/>
            </a:endParaRPr>
          </a:p>
        </p:txBody>
      </p:sp>
      <p:pic>
        <p:nvPicPr>
          <p:cNvPr id="560" name="Picture 5"/>
          <p:cNvPicPr/>
          <p:nvPr/>
        </p:nvPicPr>
        <p:blipFill>
          <a:blip r:embed="rId3"/>
          <a:stretch/>
        </p:blipFill>
        <p:spPr>
          <a:xfrm>
            <a:off x="-285840" y="0"/>
            <a:ext cx="9706680" cy="6868440"/>
          </a:xfrm>
          <a:prstGeom prst="rect">
            <a:avLst/>
          </a:prstGeom>
          <a:ln>
            <a:noFill/>
          </a:ln>
        </p:spPr>
      </p:pic>
      <p:sp>
        <p:nvSpPr>
          <p:cNvPr id="561" name="CustomShape 3"/>
          <p:cNvSpPr/>
          <p:nvPr/>
        </p:nvSpPr>
        <p:spPr>
          <a:xfrm>
            <a:off x="4143240" y="3143160"/>
            <a:ext cx="856440" cy="642240"/>
          </a:xfrm>
          <a:prstGeom prst="ellipse">
            <a:avLst/>
          </a:prstGeom>
          <a:solidFill>
            <a:schemeClr val="bg1"/>
          </a:solidFill>
          <a:ln>
            <a:round/>
          </a:ln>
        </p:spPr>
        <p:style>
          <a:lnRef idx="2">
            <a:schemeClr val="accent1">
              <a:shade val="50000"/>
            </a:schemeClr>
          </a:lnRef>
          <a:fillRef idx="1">
            <a:schemeClr val="accent1"/>
          </a:fillRef>
          <a:effectRef idx="0">
            <a:schemeClr val="accent1"/>
          </a:effectRef>
          <a:fontRef idx="minor"/>
        </p:style>
      </p:sp>
      <p:pic>
        <p:nvPicPr>
          <p:cNvPr id="562" name="Picture 66"/>
          <p:cNvPicPr/>
          <p:nvPr/>
        </p:nvPicPr>
        <p:blipFill>
          <a:blip r:embed="rId4"/>
          <a:stretch/>
        </p:blipFill>
        <p:spPr>
          <a:xfrm>
            <a:off x="4384800" y="3214800"/>
            <a:ext cx="401040" cy="507240"/>
          </a:xfrm>
          <a:prstGeom prst="rect">
            <a:avLst/>
          </a:prstGeom>
          <a:ln>
            <a:noFill/>
          </a:ln>
        </p:spPr>
      </p:pic>
      <p:sp>
        <p:nvSpPr>
          <p:cNvPr id="563" name="CustomShape 4"/>
          <p:cNvSpPr/>
          <p:nvPr/>
        </p:nvSpPr>
        <p:spPr>
          <a:xfrm>
            <a:off x="3703680" y="620640"/>
            <a:ext cx="172800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Beziehungen</a:t>
            </a:r>
            <a:endParaRPr lang="de-DE" sz="1800" b="0" strike="noStrike" spc="-1">
              <a:solidFill>
                <a:srgbClr val="000000"/>
              </a:solidFill>
              <a:uFill>
                <a:solidFill>
                  <a:srgbClr val="FFFFFF"/>
                </a:solidFill>
              </a:uFill>
              <a:latin typeface="Arial"/>
            </a:endParaRPr>
          </a:p>
        </p:txBody>
      </p:sp>
      <p:sp>
        <p:nvSpPr>
          <p:cNvPr id="564" name="CustomShape 5"/>
          <p:cNvSpPr/>
          <p:nvPr/>
        </p:nvSpPr>
        <p:spPr>
          <a:xfrm>
            <a:off x="7164360" y="321300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Arbeit</a:t>
            </a:r>
            <a:endParaRPr lang="de-DE" sz="1800" b="0" strike="noStrike" spc="-1">
              <a:solidFill>
                <a:srgbClr val="000000"/>
              </a:solidFill>
              <a:uFill>
                <a:solidFill>
                  <a:srgbClr val="FFFFFF"/>
                </a:solidFill>
              </a:uFill>
              <a:latin typeface="Arial"/>
            </a:endParaRPr>
          </a:p>
        </p:txBody>
      </p:sp>
      <p:sp>
        <p:nvSpPr>
          <p:cNvPr id="565" name="CustomShape 6"/>
          <p:cNvSpPr/>
          <p:nvPr/>
        </p:nvSpPr>
        <p:spPr>
          <a:xfrm>
            <a:off x="3635280" y="602136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Gesundheit</a:t>
            </a:r>
            <a:endParaRPr lang="de-DE" sz="1800" b="0" strike="noStrike" spc="-1">
              <a:solidFill>
                <a:srgbClr val="000000"/>
              </a:solidFill>
              <a:uFill>
                <a:solidFill>
                  <a:srgbClr val="FFFFFF"/>
                </a:solidFill>
              </a:uFill>
              <a:latin typeface="Arial"/>
            </a:endParaRPr>
          </a:p>
        </p:txBody>
      </p:sp>
      <p:sp>
        <p:nvSpPr>
          <p:cNvPr id="566" name="CustomShape 7"/>
          <p:cNvSpPr/>
          <p:nvPr/>
        </p:nvSpPr>
        <p:spPr>
          <a:xfrm>
            <a:off x="0" y="321300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Arial"/>
                <a:ea typeface="ＭＳ Ｐゴシック"/>
              </a:rPr>
              <a:t>Freizeit</a:t>
            </a:r>
            <a:endParaRPr lang="de-DE" sz="1800" b="0" strike="noStrike" spc="-1">
              <a:solidFill>
                <a:srgbClr val="000000"/>
              </a:solidFill>
              <a:uFill>
                <a:solidFill>
                  <a:srgbClr val="FFFFFF"/>
                </a:solidFill>
              </a:uFill>
              <a:latin typeface="Arial"/>
            </a:endParaRPr>
          </a:p>
        </p:txBody>
      </p:sp>
      <p:sp>
        <p:nvSpPr>
          <p:cNvPr id="567" name="CustomShape 8"/>
          <p:cNvSpPr/>
          <p:nvPr/>
        </p:nvSpPr>
        <p:spPr>
          <a:xfrm>
            <a:off x="2086200" y="141120"/>
            <a:ext cx="4896000" cy="605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de-DE" sz="3200" b="1" strike="noStrike" spc="-1">
                <a:solidFill>
                  <a:srgbClr val="31859C"/>
                </a:solidFill>
                <a:uFill>
                  <a:solidFill>
                    <a:srgbClr val="FFFFFF"/>
                  </a:solidFill>
                </a:uFill>
                <a:latin typeface="Arial"/>
                <a:ea typeface="ＭＳ Ｐゴシック"/>
              </a:rPr>
              <a:t>Der Lebenskompass</a:t>
            </a:r>
            <a:endParaRPr lang="de-DE" sz="1800" b="0" strike="noStrike" spc="-1">
              <a:solidFill>
                <a:srgbClr val="000000"/>
              </a:solidFill>
              <a:uFill>
                <a:solidFill>
                  <a:srgbClr val="FFFFFF"/>
                </a:solidFill>
              </a:uFill>
              <a:latin typeface="Arial"/>
            </a:endParaRPr>
          </a:p>
        </p:txBody>
      </p:sp>
      <p:sp>
        <p:nvSpPr>
          <p:cNvPr id="568" name="CustomShape 9"/>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12</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570" name="Bildobjekt 6"/>
          <p:cNvPicPr/>
          <p:nvPr/>
        </p:nvPicPr>
        <p:blipFill>
          <a:blip r:embed="rId2"/>
          <a:stretch/>
        </p:blipFill>
        <p:spPr>
          <a:xfrm>
            <a:off x="816120" y="6310440"/>
            <a:ext cx="2424960" cy="266040"/>
          </a:xfrm>
          <a:prstGeom prst="rect">
            <a:avLst/>
          </a:prstGeom>
          <a:ln>
            <a:noFill/>
          </a:ln>
        </p:spPr>
      </p:pic>
      <p:pic>
        <p:nvPicPr>
          <p:cNvPr id="571" name="Picture 6"/>
          <p:cNvPicPr/>
          <p:nvPr/>
        </p:nvPicPr>
        <p:blipFill>
          <a:blip r:embed="rId3"/>
          <a:stretch/>
        </p:blipFill>
        <p:spPr>
          <a:xfrm>
            <a:off x="-284040" y="-6480"/>
            <a:ext cx="9711720" cy="6869880"/>
          </a:xfrm>
          <a:prstGeom prst="rect">
            <a:avLst/>
          </a:prstGeom>
          <a:ln>
            <a:noFill/>
          </a:ln>
        </p:spPr>
      </p:pic>
      <p:sp>
        <p:nvSpPr>
          <p:cNvPr id="572" name="CustomShape 2"/>
          <p:cNvSpPr/>
          <p:nvPr/>
        </p:nvSpPr>
        <p:spPr>
          <a:xfrm>
            <a:off x="0" y="42840"/>
            <a:ext cx="3295080" cy="317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400" b="1" strike="noStrike" spc="-1">
                <a:solidFill>
                  <a:srgbClr val="404040"/>
                </a:solidFill>
                <a:uFill>
                  <a:solidFill>
                    <a:srgbClr val="FFFFFF"/>
                  </a:solidFill>
                </a:uFill>
                <a:latin typeface="Cambria"/>
              </a:rPr>
              <a:t>BEZIEHUNGEN</a:t>
            </a: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rPr>
              <a:t>Enge Beziehungen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rPr>
              <a:t>Familien Beziehungen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rPr>
              <a:t>Freunde/ soziales Umfeld</a:t>
            </a:r>
            <a:endParaRPr lang="de-DE" sz="1800" b="0" strike="noStrike" spc="-1">
              <a:solidFill>
                <a:srgbClr val="000000"/>
              </a:solidFill>
              <a:uFill>
                <a:solidFill>
                  <a:srgbClr val="FFFFFF"/>
                </a:solidFill>
              </a:uFill>
              <a:latin typeface="Arial"/>
            </a:endParaRPr>
          </a:p>
        </p:txBody>
      </p:sp>
      <p:sp>
        <p:nvSpPr>
          <p:cNvPr id="573"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19</a:t>
            </a:r>
            <a:endParaRPr lang="de-DE" sz="1800" b="0" strike="noStrike" spc="-1">
              <a:solidFill>
                <a:srgbClr val="000000"/>
              </a:solidFill>
              <a:uFill>
                <a:solidFill>
                  <a:srgbClr val="FFFFFF"/>
                </a:solidFill>
              </a:uFill>
              <a:latin typeface="Arial"/>
            </a:endParaRPr>
          </a:p>
        </p:txBody>
      </p:sp>
      <p:sp>
        <p:nvSpPr>
          <p:cNvPr id="574" name="CustomShape 4"/>
          <p:cNvSpPr/>
          <p:nvPr/>
        </p:nvSpPr>
        <p:spPr>
          <a:xfrm>
            <a:off x="2358360" y="123120"/>
            <a:ext cx="3993840" cy="605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ＭＳ Ｐゴシック"/>
              </a:rPr>
              <a:t>Der Lebenskompass </a:t>
            </a:r>
            <a:endParaRPr lang="de-DE" sz="1800" b="0" strike="noStrike" spc="-1">
              <a:solidFill>
                <a:srgbClr val="000000"/>
              </a:solidFill>
              <a:uFill>
                <a:solidFill>
                  <a:srgbClr val="FFFFFF"/>
                </a:solidFill>
              </a:uFill>
              <a:latin typeface="Arial"/>
            </a:endParaRPr>
          </a:p>
        </p:txBody>
      </p:sp>
      <p:sp>
        <p:nvSpPr>
          <p:cNvPr id="575" name="CustomShape 5"/>
          <p:cNvSpPr/>
          <p:nvPr/>
        </p:nvSpPr>
        <p:spPr>
          <a:xfrm>
            <a:off x="0" y="3501720"/>
            <a:ext cx="2537640" cy="3371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400" b="1" strike="noStrike" spc="-1">
                <a:solidFill>
                  <a:srgbClr val="404040"/>
                </a:solidFill>
                <a:uFill>
                  <a:solidFill>
                    <a:srgbClr val="FFFFFF"/>
                  </a:solidFill>
                </a:uFill>
                <a:latin typeface="Cambria"/>
                <a:ea typeface="DejaVu Sans"/>
              </a:rPr>
              <a:t>FREIZEIT</a:t>
            </a: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ea typeface="DejaVu Sans"/>
              </a:rPr>
              <a:t>Freizeitaktivitäten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ea typeface="DejaVu Sans"/>
              </a:rPr>
              <a:t>Zeit allein, Spiritualität</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ea typeface="DejaVu Sans"/>
              </a:rPr>
              <a:t>Gesellschaftliches Engagement</a:t>
            </a:r>
            <a:endParaRPr lang="de-DE" sz="1800" b="0" strike="noStrike" spc="-1">
              <a:solidFill>
                <a:srgbClr val="000000"/>
              </a:solidFill>
              <a:uFill>
                <a:solidFill>
                  <a:srgbClr val="FFFFFF"/>
                </a:solidFill>
              </a:uFill>
              <a:latin typeface="Arial"/>
            </a:endParaRPr>
          </a:p>
        </p:txBody>
      </p:sp>
      <p:sp>
        <p:nvSpPr>
          <p:cNvPr id="576" name="CustomShape 6"/>
          <p:cNvSpPr/>
          <p:nvPr/>
        </p:nvSpPr>
        <p:spPr>
          <a:xfrm>
            <a:off x="6842160" y="141120"/>
            <a:ext cx="2585160" cy="2537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400" b="1" strike="noStrike" spc="-1">
                <a:solidFill>
                  <a:srgbClr val="404040"/>
                </a:solidFill>
                <a:uFill>
                  <a:solidFill>
                    <a:srgbClr val="FFFFFF"/>
                  </a:solidFill>
                </a:uFill>
                <a:latin typeface="Cambria"/>
                <a:ea typeface="ＭＳ Ｐゴシック"/>
              </a:rPr>
              <a:t>ARBEIT / AUSBILDUNG</a:t>
            </a: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ea typeface="ＭＳ Ｐゴシック"/>
              </a:rPr>
              <a:t>Arbeit</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r>
              <a:rPr lang="de-DE" sz="1400" b="1" strike="noStrike" spc="-1">
                <a:solidFill>
                  <a:srgbClr val="404040"/>
                </a:solidFill>
                <a:uFill>
                  <a:solidFill>
                    <a:srgbClr val="FFFFFF"/>
                  </a:solidFill>
                </a:uFill>
                <a:latin typeface="Cambria"/>
                <a:ea typeface="ＭＳ Ｐゴシック"/>
              </a:rPr>
              <a:t>Ausbildung</a:t>
            </a:r>
            <a:endParaRPr lang="de-DE" sz="1800" b="0" strike="noStrike" spc="-1">
              <a:solidFill>
                <a:srgbClr val="000000"/>
              </a:solidFill>
              <a:uFill>
                <a:solidFill>
                  <a:srgbClr val="FFFFFF"/>
                </a:solidFill>
              </a:uFill>
              <a:latin typeface="Arial"/>
            </a:endParaRPr>
          </a:p>
        </p:txBody>
      </p:sp>
      <p:sp>
        <p:nvSpPr>
          <p:cNvPr id="577" name="CustomShape 7"/>
          <p:cNvSpPr/>
          <p:nvPr/>
        </p:nvSpPr>
        <p:spPr>
          <a:xfrm>
            <a:off x="6660232" y="4739056"/>
            <a:ext cx="2585160" cy="2074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400" b="1" strike="noStrike" spc="-1" dirty="0">
                <a:solidFill>
                  <a:srgbClr val="404040"/>
                </a:solidFill>
                <a:uFill>
                  <a:solidFill>
                    <a:srgbClr val="FFFFFF"/>
                  </a:solidFill>
                </a:uFill>
                <a:latin typeface="Cambria"/>
                <a:ea typeface="ＭＳ Ｐゴシック"/>
              </a:rPr>
              <a:t>GESUNDHEIT</a:t>
            </a:r>
            <a:endParaRPr lang="de-DE" sz="1800" b="0" strike="noStrike" spc="-1" dirty="0">
              <a:solidFill>
                <a:srgbClr val="000000"/>
              </a:solidFill>
              <a:uFill>
                <a:solidFill>
                  <a:srgbClr val="FFFFFF"/>
                </a:solidFill>
              </a:uFill>
              <a:latin typeface="Arial"/>
            </a:endParaRPr>
          </a:p>
          <a:p>
            <a:pPr>
              <a:lnSpc>
                <a:spcPct val="100000"/>
              </a:lnSpc>
            </a:pPr>
            <a:r>
              <a:rPr lang="de-DE" sz="1400" b="1" strike="noStrike" spc="-1" dirty="0">
                <a:solidFill>
                  <a:srgbClr val="404040"/>
                </a:solidFill>
                <a:uFill>
                  <a:solidFill>
                    <a:srgbClr val="FFFFFF"/>
                  </a:solidFill>
                </a:uFill>
                <a:latin typeface="Cambria"/>
                <a:ea typeface="ＭＳ Ｐゴシック"/>
              </a:rPr>
              <a:t>Ernährung</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400" b="1" strike="noStrike" spc="-1" dirty="0">
                <a:solidFill>
                  <a:srgbClr val="404040"/>
                </a:solidFill>
                <a:uFill>
                  <a:solidFill>
                    <a:srgbClr val="FFFFFF"/>
                  </a:solidFill>
                </a:uFill>
                <a:latin typeface="Cambria"/>
                <a:ea typeface="ＭＳ Ｐゴシック"/>
              </a:rPr>
              <a:t>Schlaf</a:t>
            </a: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a:p>
            <a:pPr>
              <a:lnSpc>
                <a:spcPct val="100000"/>
              </a:lnSpc>
            </a:pPr>
            <a:r>
              <a:rPr lang="de-DE" sz="1400" b="1" strike="noStrike" spc="-1" dirty="0" smtClean="0">
                <a:solidFill>
                  <a:srgbClr val="404040"/>
                </a:solidFill>
                <a:uFill>
                  <a:solidFill>
                    <a:srgbClr val="FFFFFF"/>
                  </a:solidFill>
                </a:uFill>
                <a:latin typeface="Cambria"/>
                <a:ea typeface="ＭＳ Ｐゴシック"/>
              </a:rPr>
              <a:t>Bewegung</a:t>
            </a:r>
            <a:endParaRPr lang="de-DE" sz="1800" b="0" strike="noStrike" spc="-1" dirty="0">
              <a:solidFill>
                <a:srgbClr val="000000"/>
              </a:solidFill>
              <a:uFill>
                <a:solidFill>
                  <a:srgbClr val="FFFFFF"/>
                </a:solidFill>
              </a:uFill>
              <a:latin typeface="Arial"/>
            </a:endParaRPr>
          </a:p>
        </p:txBody>
      </p:sp>
      <p:sp>
        <p:nvSpPr>
          <p:cNvPr id="578" name="CustomShape 8"/>
          <p:cNvSpPr/>
          <p:nvPr/>
        </p:nvSpPr>
        <p:spPr>
          <a:xfrm>
            <a:off x="4143240" y="3143160"/>
            <a:ext cx="856440" cy="642240"/>
          </a:xfrm>
          <a:prstGeom prst="ellipse">
            <a:avLst/>
          </a:prstGeom>
          <a:solidFill>
            <a:schemeClr val="bg1"/>
          </a:solidFill>
          <a:ln>
            <a:round/>
          </a:ln>
        </p:spPr>
        <p:style>
          <a:lnRef idx="2">
            <a:schemeClr val="accent1">
              <a:shade val="50000"/>
            </a:schemeClr>
          </a:lnRef>
          <a:fillRef idx="1">
            <a:schemeClr val="accent1"/>
          </a:fillRef>
          <a:effectRef idx="0">
            <a:schemeClr val="accent1"/>
          </a:effectRef>
          <a:fontRef idx="minor"/>
        </p:style>
      </p:sp>
      <p:pic>
        <p:nvPicPr>
          <p:cNvPr id="579" name="Picture 66"/>
          <p:cNvPicPr/>
          <p:nvPr/>
        </p:nvPicPr>
        <p:blipFill>
          <a:blip r:embed="rId4"/>
          <a:stretch/>
        </p:blipFill>
        <p:spPr>
          <a:xfrm>
            <a:off x="4384800" y="3214800"/>
            <a:ext cx="401040" cy="507240"/>
          </a:xfrm>
          <a:prstGeom prst="rect">
            <a:avLst/>
          </a:prstGeom>
          <a:ln>
            <a:noFill/>
          </a:ln>
        </p:spPr>
      </p:pic>
      <p:sp>
        <p:nvSpPr>
          <p:cNvPr id="580" name="CustomShape 9"/>
          <p:cNvSpPr/>
          <p:nvPr/>
        </p:nvSpPr>
        <p:spPr>
          <a:xfrm>
            <a:off x="3635280" y="620640"/>
            <a:ext cx="172800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Cambria"/>
                <a:ea typeface="ＭＳ Ｐゴシック"/>
              </a:rPr>
              <a:t>Beziehungen</a:t>
            </a:r>
            <a:endParaRPr lang="de-DE" sz="1800" b="0" strike="noStrike" spc="-1">
              <a:solidFill>
                <a:srgbClr val="000000"/>
              </a:solidFill>
              <a:uFill>
                <a:solidFill>
                  <a:srgbClr val="FFFFFF"/>
                </a:solidFill>
              </a:uFill>
              <a:latin typeface="Arial"/>
            </a:endParaRPr>
          </a:p>
        </p:txBody>
      </p:sp>
      <p:sp>
        <p:nvSpPr>
          <p:cNvPr id="581" name="CustomShape 10"/>
          <p:cNvSpPr/>
          <p:nvPr/>
        </p:nvSpPr>
        <p:spPr>
          <a:xfrm>
            <a:off x="3635280" y="602136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Cambria"/>
                <a:ea typeface="ＭＳ Ｐゴシック"/>
              </a:rPr>
              <a:t>Gesundheit</a:t>
            </a:r>
            <a:endParaRPr lang="de-DE" sz="1800" b="0" strike="noStrike" spc="-1">
              <a:solidFill>
                <a:srgbClr val="000000"/>
              </a:solidFill>
              <a:uFill>
                <a:solidFill>
                  <a:srgbClr val="FFFFFF"/>
                </a:solidFill>
              </a:uFill>
              <a:latin typeface="Arial"/>
            </a:endParaRPr>
          </a:p>
        </p:txBody>
      </p:sp>
      <p:sp>
        <p:nvSpPr>
          <p:cNvPr id="582" name="CustomShape 11"/>
          <p:cNvSpPr/>
          <p:nvPr/>
        </p:nvSpPr>
        <p:spPr>
          <a:xfrm>
            <a:off x="-17640" y="3131640"/>
            <a:ext cx="197892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de-DE" sz="1800" b="0" strike="noStrike" spc="-1">
                <a:solidFill>
                  <a:srgbClr val="000000"/>
                </a:solidFill>
                <a:uFill>
                  <a:solidFill>
                    <a:srgbClr val="FFFFFF"/>
                  </a:solidFill>
                </a:uFill>
                <a:latin typeface="Cambria"/>
                <a:ea typeface="ＭＳ Ｐゴシック"/>
              </a:rPr>
              <a:t>Freizeit</a:t>
            </a:r>
            <a:endParaRPr lang="de-DE" sz="1800" b="0" strike="noStrike" spc="-1">
              <a:solidFill>
                <a:srgbClr val="000000"/>
              </a:solidFill>
              <a:uFill>
                <a:solidFill>
                  <a:srgbClr val="FFFFFF"/>
                </a:solidFill>
              </a:uFill>
              <a:latin typeface="Arial"/>
            </a:endParaRPr>
          </a:p>
        </p:txBody>
      </p:sp>
      <p:sp>
        <p:nvSpPr>
          <p:cNvPr id="583" name="CustomShape 12"/>
          <p:cNvSpPr/>
          <p:nvPr/>
        </p:nvSpPr>
        <p:spPr>
          <a:xfrm>
            <a:off x="7093080" y="3133440"/>
            <a:ext cx="205020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800" b="0" strike="noStrike" spc="-1">
                <a:solidFill>
                  <a:srgbClr val="000000"/>
                </a:solidFill>
                <a:uFill>
                  <a:solidFill>
                    <a:srgbClr val="FFFFFF"/>
                  </a:solidFill>
                </a:uFill>
                <a:latin typeface="Cambria"/>
                <a:ea typeface="ＭＳ Ｐゴシック"/>
              </a:rPr>
              <a:t>Arbeit</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72">
                                            <p:txEl>
                                              <p:pRg st="0" end="12"/>
                                            </p:txEl>
                                          </p:spTgt>
                                        </p:tgtEl>
                                        <p:attrNameLst>
                                          <p:attrName>style.visibility</p:attrName>
                                        </p:attrNameLst>
                                      </p:cBhvr>
                                      <p:to>
                                        <p:strVal val="visible"/>
                                      </p:to>
                                    </p:set>
                                    <p:animEffect transition="in" filter="fade">
                                      <p:cBhvr additive="repl">
                                        <p:cTn id="7" dur="1000"/>
                                        <p:tgtEl>
                                          <p:spTgt spid="572">
                                            <p:txEl>
                                              <p:pRg st="0" end="12"/>
                                            </p:txEl>
                                          </p:spTgt>
                                        </p:tgtEl>
                                      </p:cBhvr>
                                    </p:animEffect>
                                  </p:childTnLst>
                                </p:cTn>
                              </p:par>
                              <p:par>
                                <p:cTn id="8" presetID="10" presetClass="entr" fill="hold" nodeType="withEffect">
                                  <p:stCondLst>
                                    <p:cond delay="0"/>
                                  </p:stCondLst>
                                  <p:childTnLst>
                                    <p:set>
                                      <p:cBhvr>
                                        <p:cTn id="9" dur="1" fill="hold">
                                          <p:stCondLst>
                                            <p:cond delay="0"/>
                                          </p:stCondLst>
                                        </p:cTn>
                                        <p:tgtEl>
                                          <p:spTgt spid="572">
                                            <p:txEl>
                                              <p:pRg st="81" end="81"/>
                                            </p:txEl>
                                          </p:spTgt>
                                        </p:tgtEl>
                                        <p:attrNameLst>
                                          <p:attrName>style.visibility</p:attrName>
                                        </p:attrNameLst>
                                      </p:cBhvr>
                                      <p:to>
                                        <p:strVal val="visible"/>
                                      </p:to>
                                    </p:set>
                                    <p:animEffect transition="in" filter="fade">
                                      <p:cBhvr additive="repl">
                                        <p:cTn id="10" dur="1000"/>
                                        <p:tgtEl>
                                          <p:spTgt spid="572">
                                            <p:txEl>
                                              <p:pRg st="81" end="81"/>
                                            </p:txEl>
                                          </p:spTgt>
                                        </p:tgtEl>
                                      </p:cBhvr>
                                    </p:animEffect>
                                  </p:childTnLst>
                                </p:cTn>
                              </p:par>
                              <p:par>
                                <p:cTn id="11" presetID="10" presetClass="entr" fill="hold" nodeType="withEffect">
                                  <p:stCondLst>
                                    <p:cond delay="0"/>
                                  </p:stCondLst>
                                  <p:childTnLst>
                                    <p:set>
                                      <p:cBhvr>
                                        <p:cTn id="12" dur="1" fill="hold">
                                          <p:stCondLst>
                                            <p:cond delay="0"/>
                                          </p:stCondLst>
                                        </p:cTn>
                                        <p:tgtEl>
                                          <p:spTgt spid="572">
                                            <p:txEl>
                                              <p:pRg st="81" end="81"/>
                                            </p:txEl>
                                          </p:spTgt>
                                        </p:tgtEl>
                                        <p:attrNameLst>
                                          <p:attrName>style.visibility</p:attrName>
                                        </p:attrNameLst>
                                      </p:cBhvr>
                                      <p:to>
                                        <p:strVal val="visible"/>
                                      </p:to>
                                    </p:set>
                                    <p:animEffect transition="in" filter="fade">
                                      <p:cBhvr additive="repl">
                                        <p:cTn id="13" dur="1000"/>
                                        <p:tgtEl>
                                          <p:spTgt spid="572">
                                            <p:txEl>
                                              <p:pRg st="81" end="81"/>
                                            </p:txEl>
                                          </p:spTgt>
                                        </p:tgtEl>
                                      </p:cBhvr>
                                    </p:animEffect>
                                  </p:childTnLst>
                                </p:cTn>
                              </p:par>
                              <p:par>
                                <p:cTn id="14" presetID="10" presetClass="entr" fill="hold" nodeType="withEffect">
                                  <p:stCondLst>
                                    <p:cond delay="0"/>
                                  </p:stCondLst>
                                  <p:childTnLst>
                                    <p:set>
                                      <p:cBhvr>
                                        <p:cTn id="15" dur="1" fill="hold">
                                          <p:stCondLst>
                                            <p:cond delay="0"/>
                                          </p:stCondLst>
                                        </p:cTn>
                                        <p:tgtEl>
                                          <p:spTgt spid="572">
                                            <p:txEl>
                                              <p:pRg st="81" end="81"/>
                                            </p:txEl>
                                          </p:spTgt>
                                        </p:tgtEl>
                                        <p:attrNameLst>
                                          <p:attrName>style.visibility</p:attrName>
                                        </p:attrNameLst>
                                      </p:cBhvr>
                                      <p:to>
                                        <p:strVal val="visible"/>
                                      </p:to>
                                    </p:set>
                                    <p:animEffect transition="in" filter="fade">
                                      <p:cBhvr additive="repl">
                                        <p:cTn id="16" dur="1000"/>
                                        <p:tgtEl>
                                          <p:spTgt spid="572">
                                            <p:txEl>
                                              <p:pRg st="81" end="8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nodeType="clickEffect">
                                  <p:stCondLst>
                                    <p:cond delay="0"/>
                                  </p:stCondLst>
                                  <p:childTnLst>
                                    <p:set>
                                      <p:cBhvr>
                                        <p:cTn id="20" dur="1" fill="hold">
                                          <p:stCondLst>
                                            <p:cond delay="0"/>
                                          </p:stCondLst>
                                        </p:cTn>
                                        <p:tgtEl>
                                          <p:spTgt spid="575">
                                            <p:txEl>
                                              <p:pRg st="0" end="9"/>
                                            </p:txEl>
                                          </p:spTgt>
                                        </p:tgtEl>
                                        <p:attrNameLst>
                                          <p:attrName>style.visibility</p:attrName>
                                        </p:attrNameLst>
                                      </p:cBhvr>
                                      <p:to>
                                        <p:strVal val="visible"/>
                                      </p:to>
                                    </p:set>
                                    <p:animEffect transition="in" filter="fade">
                                      <p:cBhvr additive="repl">
                                        <p:cTn id="21" dur="1000"/>
                                        <p:tgtEl>
                                          <p:spTgt spid="575">
                                            <p:txEl>
                                              <p:pRg st="0" end="9"/>
                                            </p:txEl>
                                          </p:spTgt>
                                        </p:tgtEl>
                                      </p:cBhvr>
                                    </p:animEffect>
                                  </p:childTnLst>
                                </p:cTn>
                              </p:par>
                              <p:par>
                                <p:cTn id="22" presetID="10" presetClass="entr" fill="hold" nodeType="withEffect">
                                  <p:stCondLst>
                                    <p:cond delay="0"/>
                                  </p:stCondLst>
                                  <p:childTnLst>
                                    <p:set>
                                      <p:cBhvr>
                                        <p:cTn id="23" dur="1" fill="hold">
                                          <p:stCondLst>
                                            <p:cond delay="0"/>
                                          </p:stCondLst>
                                        </p:cTn>
                                        <p:tgtEl>
                                          <p:spTgt spid="575">
                                            <p:txEl>
                                              <p:pRg st="62" end="92"/>
                                            </p:txEl>
                                          </p:spTgt>
                                        </p:tgtEl>
                                        <p:attrNameLst>
                                          <p:attrName>style.visibility</p:attrName>
                                        </p:attrNameLst>
                                      </p:cBhvr>
                                      <p:to>
                                        <p:strVal val="visible"/>
                                      </p:to>
                                    </p:set>
                                    <p:animEffect transition="in" filter="fade">
                                      <p:cBhvr additive="repl">
                                        <p:cTn id="24" dur="1000"/>
                                        <p:tgtEl>
                                          <p:spTgt spid="575">
                                            <p:txEl>
                                              <p:pRg st="62" end="92"/>
                                            </p:txEl>
                                          </p:spTgt>
                                        </p:tgtEl>
                                      </p:cBhvr>
                                    </p:animEffect>
                                  </p:childTnLst>
                                </p:cTn>
                              </p:par>
                              <p:par>
                                <p:cTn id="25" presetID="10" presetClass="entr" fill="hold" nodeType="withEffect">
                                  <p:stCondLst>
                                    <p:cond delay="0"/>
                                  </p:stCondLst>
                                  <p:childTnLst>
                                    <p:set>
                                      <p:cBhvr>
                                        <p:cTn id="26" dur="1" fill="hold">
                                          <p:stCondLst>
                                            <p:cond delay="0"/>
                                          </p:stCondLst>
                                        </p:cTn>
                                        <p:tgtEl>
                                          <p:spTgt spid="575">
                                            <p:txEl>
                                              <p:pRg st="92" end="92"/>
                                            </p:txEl>
                                          </p:spTgt>
                                        </p:tgtEl>
                                        <p:attrNameLst>
                                          <p:attrName>style.visibility</p:attrName>
                                        </p:attrNameLst>
                                      </p:cBhvr>
                                      <p:to>
                                        <p:strVal val="visible"/>
                                      </p:to>
                                    </p:set>
                                    <p:animEffect transition="in" filter="fade">
                                      <p:cBhvr additive="repl">
                                        <p:cTn id="27" dur="1000"/>
                                        <p:tgtEl>
                                          <p:spTgt spid="575">
                                            <p:txEl>
                                              <p:pRg st="92" end="92"/>
                                            </p:txEl>
                                          </p:spTgt>
                                        </p:tgtEl>
                                      </p:cBhvr>
                                    </p:animEffect>
                                  </p:childTnLst>
                                </p:cTn>
                              </p:par>
                              <p:par>
                                <p:cTn id="28" presetID="10" presetClass="entr" fill="hold" nodeType="withEffect">
                                  <p:stCondLst>
                                    <p:cond delay="0"/>
                                  </p:stCondLst>
                                  <p:childTnLst>
                                    <p:set>
                                      <p:cBhvr>
                                        <p:cTn id="29" dur="1" fill="hold">
                                          <p:stCondLst>
                                            <p:cond delay="0"/>
                                          </p:stCondLst>
                                        </p:cTn>
                                        <p:tgtEl>
                                          <p:spTgt spid="575">
                                            <p:txEl>
                                              <p:pRg st="92" end="92"/>
                                            </p:txEl>
                                          </p:spTgt>
                                        </p:tgtEl>
                                        <p:attrNameLst>
                                          <p:attrName>style.visibility</p:attrName>
                                        </p:attrNameLst>
                                      </p:cBhvr>
                                      <p:to>
                                        <p:strVal val="visible"/>
                                      </p:to>
                                    </p:set>
                                    <p:animEffect transition="in" filter="fade">
                                      <p:cBhvr additive="repl">
                                        <p:cTn id="30" dur="1000"/>
                                        <p:tgtEl>
                                          <p:spTgt spid="575">
                                            <p:txEl>
                                              <p:pRg st="92" end="9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nodeType="clickEffect">
                                  <p:stCondLst>
                                    <p:cond delay="0"/>
                                  </p:stCondLst>
                                  <p:childTnLst>
                                    <p:set>
                                      <p:cBhvr>
                                        <p:cTn id="34" dur="1" fill="hold">
                                          <p:stCondLst>
                                            <p:cond delay="0"/>
                                          </p:stCondLst>
                                        </p:cTn>
                                        <p:tgtEl>
                                          <p:spTgt spid="576">
                                            <p:txEl>
                                              <p:pRg st="0" end="20"/>
                                            </p:txEl>
                                          </p:spTgt>
                                        </p:tgtEl>
                                        <p:attrNameLst>
                                          <p:attrName>style.visibility</p:attrName>
                                        </p:attrNameLst>
                                      </p:cBhvr>
                                      <p:to>
                                        <p:strVal val="visible"/>
                                      </p:to>
                                    </p:set>
                                    <p:animEffect transition="in" filter="fade">
                                      <p:cBhvr additive="repl">
                                        <p:cTn id="35" dur="1000"/>
                                        <p:tgtEl>
                                          <p:spTgt spid="576">
                                            <p:txEl>
                                              <p:pRg st="0" end="20"/>
                                            </p:txEl>
                                          </p:spTgt>
                                        </p:tgtEl>
                                      </p:cBhvr>
                                    </p:animEffect>
                                  </p:childTnLst>
                                </p:cTn>
                              </p:par>
                              <p:par>
                                <p:cTn id="36" presetID="10" presetClass="entr" fill="hold" nodeType="withEffect">
                                  <p:stCondLst>
                                    <p:cond delay="0"/>
                                  </p:stCondLst>
                                  <p:childTnLst>
                                    <p:set>
                                      <p:cBhvr>
                                        <p:cTn id="37" dur="1" fill="hold">
                                          <p:stCondLst>
                                            <p:cond delay="0"/>
                                          </p:stCondLst>
                                        </p:cTn>
                                        <p:tgtEl>
                                          <p:spTgt spid="576">
                                            <p:txEl>
                                              <p:pRg st="41" end="41"/>
                                            </p:txEl>
                                          </p:spTgt>
                                        </p:tgtEl>
                                        <p:attrNameLst>
                                          <p:attrName>style.visibility</p:attrName>
                                        </p:attrNameLst>
                                      </p:cBhvr>
                                      <p:to>
                                        <p:strVal val="visible"/>
                                      </p:to>
                                    </p:set>
                                    <p:animEffect transition="in" filter="fade">
                                      <p:cBhvr additive="repl">
                                        <p:cTn id="38" dur="1000"/>
                                        <p:tgtEl>
                                          <p:spTgt spid="576">
                                            <p:txEl>
                                              <p:pRg st="41" end="41"/>
                                            </p:txEl>
                                          </p:spTgt>
                                        </p:tgtEl>
                                      </p:cBhvr>
                                    </p:animEffect>
                                  </p:childTnLst>
                                </p:cTn>
                              </p:par>
                              <p:par>
                                <p:cTn id="39" presetID="10" presetClass="entr" fill="hold" nodeType="withEffect">
                                  <p:stCondLst>
                                    <p:cond delay="0"/>
                                  </p:stCondLst>
                                  <p:childTnLst>
                                    <p:set>
                                      <p:cBhvr>
                                        <p:cTn id="40" dur="1" fill="hold">
                                          <p:stCondLst>
                                            <p:cond delay="0"/>
                                          </p:stCondLst>
                                        </p:cTn>
                                        <p:tgtEl>
                                          <p:spTgt spid="576">
                                            <p:txEl>
                                              <p:pRg st="41" end="41"/>
                                            </p:txEl>
                                          </p:spTgt>
                                        </p:tgtEl>
                                        <p:attrNameLst>
                                          <p:attrName>style.visibility</p:attrName>
                                        </p:attrNameLst>
                                      </p:cBhvr>
                                      <p:to>
                                        <p:strVal val="visible"/>
                                      </p:to>
                                    </p:set>
                                    <p:animEffect transition="in" filter="fade">
                                      <p:cBhvr additive="repl">
                                        <p:cTn id="41" dur="1000"/>
                                        <p:tgtEl>
                                          <p:spTgt spid="576">
                                            <p:txEl>
                                              <p:pRg st="41" end="4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nodeType="clickEffect">
                                  <p:stCondLst>
                                    <p:cond delay="0"/>
                                  </p:stCondLst>
                                  <p:childTnLst>
                                    <p:set>
                                      <p:cBhvr>
                                        <p:cTn id="45" dur="1" fill="hold">
                                          <p:stCondLst>
                                            <p:cond delay="0"/>
                                          </p:stCondLst>
                                        </p:cTn>
                                        <p:tgtEl>
                                          <p:spTgt spid="577">
                                            <p:txEl>
                                              <p:pRg st="0" end="11"/>
                                            </p:txEl>
                                          </p:spTgt>
                                        </p:tgtEl>
                                        <p:attrNameLst>
                                          <p:attrName>style.visibility</p:attrName>
                                        </p:attrNameLst>
                                      </p:cBhvr>
                                      <p:to>
                                        <p:strVal val="visible"/>
                                      </p:to>
                                    </p:set>
                                    <p:animEffect transition="in" filter="fade">
                                      <p:cBhvr additive="repl">
                                        <p:cTn id="46" dur="1000"/>
                                        <p:tgtEl>
                                          <p:spTgt spid="577">
                                            <p:txEl>
                                              <p:pRg st="0"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fill="hold" nodeType="clickEffect">
                                  <p:stCondLst>
                                    <p:cond delay="0"/>
                                  </p:stCondLst>
                                  <p:childTnLst>
                                    <p:set>
                                      <p:cBhvr>
                                        <p:cTn id="50" dur="1" fill="hold">
                                          <p:stCondLst>
                                            <p:cond delay="0"/>
                                          </p:stCondLst>
                                        </p:cTn>
                                        <p:tgtEl>
                                          <p:spTgt spid="577">
                                            <p:txEl>
                                              <p:pRg st="41" end="41"/>
                                            </p:txEl>
                                          </p:spTgt>
                                        </p:tgtEl>
                                        <p:attrNameLst>
                                          <p:attrName>style.visibility</p:attrName>
                                        </p:attrNameLst>
                                      </p:cBhvr>
                                      <p:to>
                                        <p:strVal val="visible"/>
                                      </p:to>
                                    </p:set>
                                    <p:animEffect transition="in" filter="fade">
                                      <p:cBhvr additive="repl">
                                        <p:cTn id="51" dur="1000"/>
                                        <p:tgtEl>
                                          <p:spTgt spid="577">
                                            <p:txEl>
                                              <p:pRg st="41" end="4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fill="hold" nodeType="clickEffect">
                                  <p:stCondLst>
                                    <p:cond delay="0"/>
                                  </p:stCondLst>
                                  <p:childTnLst>
                                    <p:set>
                                      <p:cBhvr>
                                        <p:cTn id="55" dur="1" fill="hold">
                                          <p:stCondLst>
                                            <p:cond delay="0"/>
                                          </p:stCondLst>
                                        </p:cTn>
                                        <p:tgtEl>
                                          <p:spTgt spid="577">
                                            <p:txEl>
                                              <p:pRg st="41" end="41"/>
                                            </p:txEl>
                                          </p:spTgt>
                                        </p:tgtEl>
                                        <p:attrNameLst>
                                          <p:attrName>style.visibility</p:attrName>
                                        </p:attrNameLst>
                                      </p:cBhvr>
                                      <p:to>
                                        <p:strVal val="visible"/>
                                      </p:to>
                                    </p:set>
                                    <p:animEffect transition="in" filter="fade">
                                      <p:cBhvr additive="repl">
                                        <p:cTn id="56" dur="1000"/>
                                        <p:tgtEl>
                                          <p:spTgt spid="577">
                                            <p:txEl>
                                              <p:pRg st="41" end="4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fill="hold" nodeType="clickEffect">
                                  <p:stCondLst>
                                    <p:cond delay="0"/>
                                  </p:stCondLst>
                                  <p:childTnLst>
                                    <p:set>
                                      <p:cBhvr>
                                        <p:cTn id="60" dur="1" fill="hold">
                                          <p:stCondLst>
                                            <p:cond delay="0"/>
                                          </p:stCondLst>
                                        </p:cTn>
                                        <p:tgtEl>
                                          <p:spTgt spid="577">
                                            <p:txEl>
                                              <p:pRg st="41" end="41"/>
                                            </p:txEl>
                                          </p:spTgt>
                                        </p:tgtEl>
                                        <p:attrNameLst>
                                          <p:attrName>style.visibility</p:attrName>
                                        </p:attrNameLst>
                                      </p:cBhvr>
                                      <p:to>
                                        <p:strVal val="visible"/>
                                      </p:to>
                                    </p:set>
                                    <p:animEffect transition="in" filter="fade">
                                      <p:cBhvr additive="repl">
                                        <p:cTn id="61" dur="1000"/>
                                        <p:tgtEl>
                                          <p:spTgt spid="577">
                                            <p:txEl>
                                              <p:pRg st="41" end="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79" name="Bildobjekt 6"/>
          <p:cNvPicPr/>
          <p:nvPr/>
        </p:nvPicPr>
        <p:blipFill>
          <a:blip r:embed="rId2"/>
          <a:stretch/>
        </p:blipFill>
        <p:spPr>
          <a:xfrm>
            <a:off x="816120" y="6310440"/>
            <a:ext cx="2424960" cy="266040"/>
          </a:xfrm>
          <a:prstGeom prst="rect">
            <a:avLst/>
          </a:prstGeom>
          <a:ln>
            <a:noFill/>
          </a:ln>
        </p:spPr>
      </p:pic>
      <p:sp>
        <p:nvSpPr>
          <p:cNvPr id="80" name="CustomShape 2"/>
          <p:cNvSpPr/>
          <p:nvPr/>
        </p:nvSpPr>
        <p:spPr>
          <a:xfrm>
            <a:off x="806400" y="1400040"/>
            <a:ext cx="7725600" cy="635760"/>
          </a:xfrm>
          <a:prstGeom prst="rect">
            <a:avLst/>
          </a:prstGeom>
          <a:noFill/>
          <a:ln>
            <a:noFill/>
          </a:ln>
        </p:spPr>
        <p:style>
          <a:lnRef idx="0">
            <a:scrgbClr r="0" g="0" b="0"/>
          </a:lnRef>
          <a:fillRef idx="0">
            <a:scrgbClr r="0" g="0" b="0"/>
          </a:fillRef>
          <a:effectRef idx="0">
            <a:scrgbClr r="0" g="0" b="0"/>
          </a:effectRef>
          <a:fontRef idx="minor"/>
        </p:style>
      </p:sp>
      <p:pic>
        <p:nvPicPr>
          <p:cNvPr id="81" name="Bildobjekt 1"/>
          <p:cNvPicPr/>
          <p:nvPr/>
        </p:nvPicPr>
        <p:blipFill>
          <a:blip r:embed="rId3"/>
          <a:stretch/>
        </p:blipFill>
        <p:spPr>
          <a:xfrm>
            <a:off x="0" y="5100480"/>
            <a:ext cx="9143280" cy="1801080"/>
          </a:xfrm>
          <a:prstGeom prst="rect">
            <a:avLst/>
          </a:prstGeom>
          <a:ln>
            <a:noFill/>
          </a:ln>
        </p:spPr>
      </p:pic>
      <p:sp>
        <p:nvSpPr>
          <p:cNvPr id="82"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dirty="0">
                <a:solidFill>
                  <a:srgbClr val="31859C"/>
                </a:solidFill>
                <a:uFill>
                  <a:solidFill>
                    <a:srgbClr val="FFFFFF"/>
                  </a:solidFill>
                </a:uFill>
                <a:latin typeface="Cambria"/>
                <a:ea typeface="ＭＳ Ｐゴシック"/>
              </a:rPr>
              <a:t>6:1</a:t>
            </a:r>
            <a:endParaRPr lang="de-DE" sz="1800" b="0" strike="noStrike" spc="-1" dirty="0">
              <a:solidFill>
                <a:srgbClr val="000000"/>
              </a:solidFill>
              <a:uFill>
                <a:solidFill>
                  <a:srgbClr val="FFFFFF"/>
                </a:solidFill>
              </a:uFill>
              <a:latin typeface="Arial"/>
            </a:endParaRPr>
          </a:p>
        </p:txBody>
      </p:sp>
      <p:graphicFrame>
        <p:nvGraphicFramePr>
          <p:cNvPr id="83" name="Table 4"/>
          <p:cNvGraphicFramePr/>
          <p:nvPr>
            <p:extLst>
              <p:ext uri="{D42A27DB-BD31-4B8C-83A1-F6EECF244321}">
                <p14:modId xmlns:p14="http://schemas.microsoft.com/office/powerpoint/2010/main" val="172522858"/>
              </p:ext>
            </p:extLst>
          </p:nvPr>
        </p:nvGraphicFramePr>
        <p:xfrm>
          <a:off x="179512" y="980728"/>
          <a:ext cx="8775600" cy="6180480"/>
        </p:xfrm>
        <a:graphic>
          <a:graphicData uri="http://schemas.openxmlformats.org/drawingml/2006/table">
            <a:tbl>
              <a:tblPr/>
              <a:tblGrid>
                <a:gridCol w="1224136"/>
                <a:gridCol w="1440160"/>
                <a:gridCol w="1368152"/>
                <a:gridCol w="1224136"/>
                <a:gridCol w="1080120"/>
                <a:gridCol w="1254625"/>
                <a:gridCol w="1184271"/>
              </a:tblGrid>
              <a:tr h="1035360">
                <a:tc>
                  <a:txBody>
                    <a:bodyPr/>
                    <a:lstStyle/>
                    <a:p>
                      <a:pPr>
                        <a:lnSpc>
                          <a:spcPct val="100000"/>
                        </a:lnSpc>
                      </a:pPr>
                      <a:r>
                        <a:rPr lang="de-DE" sz="1600" b="1" strike="noStrike" spc="-1" dirty="0">
                          <a:solidFill>
                            <a:srgbClr val="404040"/>
                          </a:solidFill>
                          <a:uFill>
                            <a:solidFill>
                              <a:srgbClr val="FFFFFF"/>
                            </a:solidFill>
                          </a:uFill>
                          <a:latin typeface="Cambria"/>
                          <a:ea typeface="ＭＳ Ｐゴシック"/>
                        </a:rPr>
                        <a:t>Name</a:t>
                      </a:r>
                      <a:endParaRPr lang="de-DE" sz="1800" b="0" strike="noStrike" spc="-1" dirty="0">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pPr algn="ctr">
                        <a:lnSpc>
                          <a:spcPct val="100000"/>
                        </a:lnSpc>
                      </a:pPr>
                      <a:r>
                        <a:rPr lang="de-DE" sz="1600" b="1" strike="noStrike" spc="-1" dirty="0" smtClean="0">
                          <a:solidFill>
                            <a:srgbClr val="404040"/>
                          </a:solidFill>
                          <a:uFill>
                            <a:solidFill>
                              <a:srgbClr val="FFFFFF"/>
                            </a:solidFill>
                          </a:uFill>
                          <a:latin typeface="Cambria"/>
                          <a:ea typeface="ＭＳ Ｐゴシック"/>
                        </a:rPr>
                        <a:t>Achtsamkeit CD</a:t>
                      </a:r>
                      <a:endParaRPr lang="de-DE" sz="1800" b="0" strike="noStrike" spc="-1" dirty="0">
                        <a:solidFill>
                          <a:srgbClr val="000000"/>
                        </a:solidFill>
                        <a:uFill>
                          <a:solidFill>
                            <a:srgbClr val="FFFFFF"/>
                          </a:solidFill>
                        </a:uFill>
                        <a:latin typeface="Arial"/>
                      </a:endParaRPr>
                    </a:p>
                    <a:p>
                      <a:pPr algn="ctr">
                        <a:lnSpc>
                          <a:spcPct val="100000"/>
                        </a:lnSpc>
                      </a:pPr>
                      <a:r>
                        <a:rPr lang="de-DE" sz="1400" b="1" strike="noStrike" spc="-1" dirty="0">
                          <a:solidFill>
                            <a:srgbClr val="404040"/>
                          </a:solidFill>
                          <a:uFill>
                            <a:solidFill>
                              <a:srgbClr val="FFFFFF"/>
                            </a:solidFill>
                          </a:uFill>
                          <a:latin typeface="Cambria"/>
                          <a:ea typeface="ＭＳ Ｐゴシック"/>
                        </a:rPr>
                        <a:t>(</a:t>
                      </a:r>
                      <a:r>
                        <a:rPr lang="de-DE" sz="1400" b="1" strike="noStrike" spc="-1" dirty="0" err="1">
                          <a:solidFill>
                            <a:srgbClr val="404040"/>
                          </a:solidFill>
                          <a:uFill>
                            <a:solidFill>
                              <a:srgbClr val="FFFFFF"/>
                            </a:solidFill>
                          </a:uFill>
                          <a:latin typeface="Cambria"/>
                          <a:ea typeface="ＭＳ Ｐゴシック"/>
                        </a:rPr>
                        <a:t>max</a:t>
                      </a:r>
                      <a:r>
                        <a:rPr lang="de-DE" sz="1400" b="1" strike="noStrike" spc="-1" dirty="0">
                          <a:solidFill>
                            <a:srgbClr val="404040"/>
                          </a:solidFill>
                          <a:uFill>
                            <a:solidFill>
                              <a:srgbClr val="FFFFFF"/>
                            </a:solidFill>
                          </a:uFill>
                          <a:latin typeface="Cambria"/>
                          <a:ea typeface="ＭＳ Ｐゴシック"/>
                        </a:rPr>
                        <a:t> 8 P.)</a:t>
                      </a:r>
                      <a:endParaRPr lang="de-DE" sz="1800" b="0" strike="noStrike" spc="-1" dirty="0">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pPr algn="ctr">
                        <a:lnSpc>
                          <a:spcPct val="100000"/>
                        </a:lnSpc>
                      </a:pPr>
                      <a:r>
                        <a:rPr lang="de-DE" sz="1600" b="1" strike="noStrike" spc="-1" dirty="0" smtClean="0">
                          <a:solidFill>
                            <a:srgbClr val="404040"/>
                          </a:solidFill>
                          <a:uFill>
                            <a:solidFill>
                              <a:srgbClr val="FFFFFF"/>
                            </a:solidFill>
                          </a:uFill>
                          <a:latin typeface="Cambria"/>
                          <a:ea typeface="ＭＳ Ｐゴシック"/>
                        </a:rPr>
                        <a:t>Achtsamkeit</a:t>
                      </a:r>
                      <a:br>
                        <a:rPr lang="de-DE" sz="1600" b="1" strike="noStrike" spc="-1" dirty="0" smtClean="0">
                          <a:solidFill>
                            <a:srgbClr val="404040"/>
                          </a:solidFill>
                          <a:uFill>
                            <a:solidFill>
                              <a:srgbClr val="FFFFFF"/>
                            </a:solidFill>
                          </a:uFill>
                          <a:latin typeface="Cambria"/>
                          <a:ea typeface="ＭＳ Ｐゴシック"/>
                        </a:rPr>
                      </a:br>
                      <a:r>
                        <a:rPr lang="de-DE" sz="1600" b="1" strike="noStrike" spc="-1" dirty="0" smtClean="0">
                          <a:solidFill>
                            <a:srgbClr val="404040"/>
                          </a:solidFill>
                          <a:uFill>
                            <a:solidFill>
                              <a:srgbClr val="FFFFFF"/>
                            </a:solidFill>
                          </a:uFill>
                          <a:latin typeface="Cambria"/>
                          <a:ea typeface="ＭＳ Ｐゴシック"/>
                        </a:rPr>
                        <a:t>Alltag</a:t>
                      </a:r>
                      <a:endParaRPr lang="de-DE" sz="1800" b="0" strike="noStrike" spc="-1" dirty="0">
                        <a:solidFill>
                          <a:srgbClr val="000000"/>
                        </a:solidFill>
                        <a:uFill>
                          <a:solidFill>
                            <a:srgbClr val="FFFFFF"/>
                          </a:solidFill>
                        </a:uFill>
                        <a:latin typeface="Arial"/>
                      </a:endParaRPr>
                    </a:p>
                    <a:p>
                      <a:pPr algn="ctr">
                        <a:lnSpc>
                          <a:spcPct val="100000"/>
                        </a:lnSpc>
                      </a:pPr>
                      <a:r>
                        <a:rPr lang="de-DE" sz="1400" b="1" strike="noStrike" spc="-1" dirty="0">
                          <a:solidFill>
                            <a:srgbClr val="404040"/>
                          </a:solidFill>
                          <a:uFill>
                            <a:solidFill>
                              <a:srgbClr val="FFFFFF"/>
                            </a:solidFill>
                          </a:uFill>
                          <a:latin typeface="Cambria"/>
                          <a:ea typeface="ＭＳ Ｐゴシック"/>
                        </a:rPr>
                        <a:t>(</a:t>
                      </a:r>
                      <a:r>
                        <a:rPr lang="de-DE" sz="1400" b="1" strike="noStrike" spc="-1" dirty="0" err="1">
                          <a:solidFill>
                            <a:srgbClr val="404040"/>
                          </a:solidFill>
                          <a:uFill>
                            <a:solidFill>
                              <a:srgbClr val="FFFFFF"/>
                            </a:solidFill>
                          </a:uFill>
                          <a:latin typeface="Cambria"/>
                          <a:ea typeface="ＭＳ Ｐゴシック"/>
                        </a:rPr>
                        <a:t>max</a:t>
                      </a:r>
                      <a:r>
                        <a:rPr lang="de-DE" sz="1400" b="1" strike="noStrike" spc="-1" dirty="0">
                          <a:solidFill>
                            <a:srgbClr val="404040"/>
                          </a:solidFill>
                          <a:uFill>
                            <a:solidFill>
                              <a:srgbClr val="FFFFFF"/>
                            </a:solidFill>
                          </a:uFill>
                          <a:latin typeface="Cambria"/>
                          <a:ea typeface="ＭＳ Ｐゴシック"/>
                        </a:rPr>
                        <a:t> 5 P.)</a:t>
                      </a:r>
                      <a:endParaRPr lang="de-DE" sz="1800" b="0" strike="noStrike" spc="-1" dirty="0">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pPr algn="ctr">
                        <a:lnSpc>
                          <a:spcPct val="100000"/>
                        </a:lnSpc>
                      </a:pPr>
                      <a:r>
                        <a:rPr lang="de-DE" sz="1600" b="1" strike="noStrike" spc="-1">
                          <a:solidFill>
                            <a:srgbClr val="404040"/>
                          </a:solidFill>
                          <a:uFill>
                            <a:solidFill>
                              <a:srgbClr val="FFFFFF"/>
                            </a:solidFill>
                          </a:uFill>
                          <a:latin typeface="Cambria"/>
                          <a:ea typeface="ＭＳ Ｐゴシック"/>
                        </a:rPr>
                        <a:t>Akzeptanz</a:t>
                      </a:r>
                      <a:endParaRPr lang="de-DE" sz="1800" b="0" strike="noStrike" spc="-1">
                        <a:solidFill>
                          <a:srgbClr val="000000"/>
                        </a:solidFill>
                        <a:uFill>
                          <a:solidFill>
                            <a:srgbClr val="FFFFFF"/>
                          </a:solidFill>
                        </a:uFill>
                        <a:latin typeface="Arial"/>
                      </a:endParaRPr>
                    </a:p>
                    <a:p>
                      <a:pPr algn="ctr">
                        <a:lnSpc>
                          <a:spcPct val="100000"/>
                        </a:lnSpc>
                      </a:pPr>
                      <a:r>
                        <a:rPr lang="de-DE" sz="1400" b="1" strike="noStrike" spc="-1">
                          <a:solidFill>
                            <a:srgbClr val="404040"/>
                          </a:solidFill>
                          <a:uFill>
                            <a:solidFill>
                              <a:srgbClr val="FFFFFF"/>
                            </a:solidFill>
                          </a:uFill>
                          <a:latin typeface="Cambria"/>
                          <a:ea typeface="ＭＳ Ｐゴシック"/>
                        </a:rPr>
                        <a:t>(max 4 P.)</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pPr algn="ctr">
                        <a:lnSpc>
                          <a:spcPct val="100000"/>
                        </a:lnSpc>
                      </a:pPr>
                      <a:r>
                        <a:rPr lang="de-DE" sz="1600" b="1" strike="noStrike" spc="-1">
                          <a:solidFill>
                            <a:srgbClr val="404040"/>
                          </a:solidFill>
                          <a:uFill>
                            <a:solidFill>
                              <a:srgbClr val="FFFFFF"/>
                            </a:solidFill>
                          </a:uFill>
                          <a:latin typeface="Cambria"/>
                          <a:ea typeface="ＭＳ Ｐゴシック"/>
                        </a:rPr>
                        <a:t>Verän-derung</a:t>
                      </a:r>
                      <a:endParaRPr lang="de-DE" sz="1800" b="0" strike="noStrike" spc="-1">
                        <a:solidFill>
                          <a:srgbClr val="000000"/>
                        </a:solidFill>
                        <a:uFill>
                          <a:solidFill>
                            <a:srgbClr val="FFFFFF"/>
                          </a:solidFill>
                        </a:uFill>
                        <a:latin typeface="Arial"/>
                      </a:endParaRPr>
                    </a:p>
                    <a:p>
                      <a:pPr algn="ctr">
                        <a:lnSpc>
                          <a:spcPct val="100000"/>
                        </a:lnSpc>
                      </a:pPr>
                      <a:r>
                        <a:rPr lang="de-DE" sz="1400" b="1" strike="noStrike" spc="-1">
                          <a:solidFill>
                            <a:srgbClr val="404040"/>
                          </a:solidFill>
                          <a:uFill>
                            <a:solidFill>
                              <a:srgbClr val="FFFFFF"/>
                            </a:solidFill>
                          </a:uFill>
                          <a:latin typeface="Cambria"/>
                          <a:ea typeface="ＭＳ Ｐゴシック"/>
                        </a:rPr>
                        <a:t>(max 4 P.) </a:t>
                      </a:r>
                      <a:endParaRPr lang="de-DE" sz="1800" b="0" strike="noStrike" spc="-1">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pPr algn="ctr">
                        <a:lnSpc>
                          <a:spcPct val="100000"/>
                        </a:lnSpc>
                      </a:pPr>
                      <a:r>
                        <a:rPr lang="de-DE" sz="1600" b="1" strike="noStrike" spc="-1">
                          <a:solidFill>
                            <a:srgbClr val="404040"/>
                          </a:solidFill>
                          <a:uFill>
                            <a:solidFill>
                              <a:srgbClr val="FFFFFF"/>
                            </a:solidFill>
                          </a:uFill>
                          <a:latin typeface="Cambria"/>
                          <a:ea typeface="ＭＳ Ｐゴシック"/>
                        </a:rPr>
                        <a:t>Bewegung</a:t>
                      </a:r>
                      <a:endParaRPr lang="de-DE" sz="1800" b="0" strike="noStrike" spc="-1">
                        <a:solidFill>
                          <a:srgbClr val="000000"/>
                        </a:solidFill>
                        <a:uFill>
                          <a:solidFill>
                            <a:srgbClr val="FFFFFF"/>
                          </a:solidFill>
                        </a:uFill>
                        <a:latin typeface="Arial"/>
                      </a:endParaRPr>
                    </a:p>
                    <a:p>
                      <a:pPr algn="ctr">
                        <a:lnSpc>
                          <a:spcPct val="100000"/>
                        </a:lnSpc>
                      </a:pPr>
                      <a:r>
                        <a:rPr lang="de-DE" sz="1400" b="1" strike="noStrike" spc="-1">
                          <a:solidFill>
                            <a:srgbClr val="404040"/>
                          </a:solidFill>
                          <a:uFill>
                            <a:solidFill>
                              <a:srgbClr val="FFFFFF"/>
                            </a:solidFill>
                          </a:uFill>
                          <a:latin typeface="Cambria"/>
                          <a:ea typeface="ＭＳ Ｐゴシック"/>
                        </a:rPr>
                        <a:t>(max 4 P.)</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pPr algn="ctr">
                        <a:lnSpc>
                          <a:spcPct val="100000"/>
                        </a:lnSpc>
                      </a:pPr>
                      <a:r>
                        <a:rPr lang="de-DE" sz="1600" b="1" strike="noStrike" spc="-1">
                          <a:solidFill>
                            <a:srgbClr val="404040"/>
                          </a:solidFill>
                          <a:uFill>
                            <a:solidFill>
                              <a:srgbClr val="FFFFFF"/>
                            </a:solidFill>
                          </a:uFill>
                          <a:latin typeface="Cambria"/>
                          <a:ea typeface="ＭＳ Ｐゴシック"/>
                        </a:rPr>
                        <a:t>Gesamt</a:t>
                      </a:r>
                      <a:endParaRPr lang="de-DE" sz="1800" b="0" strike="noStrike" spc="-1">
                        <a:solidFill>
                          <a:srgbClr val="000000"/>
                        </a:solidFill>
                        <a:uFill>
                          <a:solidFill>
                            <a:srgbClr val="FFFFFF"/>
                          </a:solidFill>
                        </a:uFill>
                        <a:latin typeface="Arial"/>
                      </a:endParaRPr>
                    </a:p>
                    <a:p>
                      <a:pPr algn="ctr">
                        <a:lnSpc>
                          <a:spcPct val="100000"/>
                        </a:lnSpc>
                      </a:pPr>
                      <a:r>
                        <a:rPr lang="de-DE" sz="1400" b="1" strike="noStrike" spc="-1">
                          <a:solidFill>
                            <a:srgbClr val="404040"/>
                          </a:solidFill>
                          <a:uFill>
                            <a:solidFill>
                              <a:srgbClr val="FFFFFF"/>
                            </a:solidFill>
                          </a:uFill>
                          <a:latin typeface="Cambria"/>
                          <a:ea typeface="ＭＳ Ｐゴシック"/>
                        </a:rPr>
                        <a:t>(max 25 P.)</a:t>
                      </a:r>
                      <a:endParaRPr lang="de-DE" sz="1800" b="0" strike="noStrike" spc="-1">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r>
                        <a:rPr lang="de-DE" sz="1800" b="0" strike="noStrike" spc="-1" dirty="0" smtClean="0">
                          <a:solidFill>
                            <a:srgbClr val="000000"/>
                          </a:solidFill>
                          <a:uFill>
                            <a:solidFill>
                              <a:srgbClr val="FFFFFF"/>
                            </a:solidFill>
                          </a:uFill>
                          <a:latin typeface="Times New Roman"/>
                        </a:rPr>
                        <a:t>Person</a:t>
                      </a:r>
                      <a:r>
                        <a:rPr lang="de-DE" sz="1800" b="0" strike="noStrike" spc="-1" baseline="0" dirty="0" smtClean="0">
                          <a:solidFill>
                            <a:srgbClr val="000000"/>
                          </a:solidFill>
                          <a:uFill>
                            <a:solidFill>
                              <a:srgbClr val="FFFFFF"/>
                            </a:solidFill>
                          </a:uFill>
                          <a:latin typeface="Times New Roman"/>
                        </a:rPr>
                        <a:t> </a:t>
                      </a:r>
                      <a:r>
                        <a:rPr lang="de-DE" sz="1800" b="0" strike="noStrike" spc="-1" dirty="0" smtClean="0">
                          <a:solidFill>
                            <a:srgbClr val="000000"/>
                          </a:solidFill>
                          <a:uFill>
                            <a:solidFill>
                              <a:srgbClr val="FFFFFF"/>
                            </a:solidFill>
                          </a:uFill>
                          <a:latin typeface="Times New Roman"/>
                        </a:rPr>
                        <a:t>1</a:t>
                      </a:r>
                      <a:endParaRPr lang="de-DE" sz="1800" b="0" strike="noStrike" spc="-1" dirty="0">
                        <a:solidFill>
                          <a:srgbClr val="000000"/>
                        </a:solidFill>
                        <a:uFill>
                          <a:solidFill>
                            <a:srgbClr val="FFFFFF"/>
                          </a:solidFill>
                        </a:uFill>
                        <a:latin typeface="Times New Roman"/>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r>
            </a:tbl>
          </a:graphicData>
        </a:graphic>
      </p:graphicFrame>
      <p:sp>
        <p:nvSpPr>
          <p:cNvPr id="84" name="CustomShape 5"/>
          <p:cNvSpPr/>
          <p:nvPr/>
        </p:nvSpPr>
        <p:spPr>
          <a:xfrm>
            <a:off x="395536" y="452160"/>
            <a:ext cx="8120880" cy="6217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dirty="0">
                <a:solidFill>
                  <a:srgbClr val="31859C"/>
                </a:solidFill>
                <a:uFill>
                  <a:solidFill>
                    <a:srgbClr val="FFFFFF"/>
                  </a:solidFill>
                </a:uFill>
                <a:latin typeface="Arial"/>
                <a:ea typeface="DejaVu Sans"/>
              </a:rPr>
              <a:t>Zuhause geübt</a:t>
            </a:r>
            <a:endParaRPr lang="de-DE"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8515752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 name="Bildobjekt 6"/>
          <p:cNvPicPr/>
          <p:nvPr/>
        </p:nvPicPr>
        <p:blipFill>
          <a:blip r:embed="rId2"/>
          <a:stretch/>
        </p:blipFill>
        <p:spPr>
          <a:xfrm>
            <a:off x="816120" y="6310440"/>
            <a:ext cx="2424960" cy="266040"/>
          </a:xfrm>
          <a:prstGeom prst="rect">
            <a:avLst/>
          </a:prstGeom>
          <a:ln>
            <a:noFill/>
          </a:ln>
        </p:spPr>
      </p:pic>
      <p:sp>
        <p:nvSpPr>
          <p:cNvPr id="585" name="CustomShape 1"/>
          <p:cNvSpPr/>
          <p:nvPr/>
        </p:nvSpPr>
        <p:spPr>
          <a:xfrm>
            <a:off x="488880" y="405480"/>
            <a:ext cx="8213040" cy="1118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r>
              <a:rPr lang="de-DE" sz="3200" b="1" strike="noStrike" spc="-1" dirty="0">
                <a:solidFill>
                  <a:srgbClr val="31859C"/>
                </a:solidFill>
                <a:uFill>
                  <a:solidFill>
                    <a:srgbClr val="FFFFFF"/>
                  </a:solidFill>
                </a:uFill>
                <a:latin typeface="Arial"/>
                <a:ea typeface="DejaVu Sans"/>
              </a:rPr>
              <a:t>”Bulls Eye”: Ins Schwarze getroffen?</a:t>
            </a:r>
            <a:endParaRPr lang="de-DE" sz="1800" b="0" strike="noStrike" spc="-1" dirty="0">
              <a:solidFill>
                <a:srgbClr val="000000"/>
              </a:solidFill>
              <a:uFill>
                <a:solidFill>
                  <a:srgbClr val="FFFFFF"/>
                </a:solidFill>
              </a:uFill>
              <a:latin typeface="Arial"/>
            </a:endParaRPr>
          </a:p>
          <a:p>
            <a:pPr algn="ctr"/>
            <a:r>
              <a:rPr lang="de-DE" sz="600" b="1" strike="noStrike" spc="-1" dirty="0">
                <a:solidFill>
                  <a:srgbClr val="31859C"/>
                </a:solidFill>
                <a:uFill>
                  <a:solidFill>
                    <a:srgbClr val="FFFFFF"/>
                  </a:solidFill>
                </a:uFill>
                <a:latin typeface="Arial"/>
                <a:ea typeface="DejaVu Sans"/>
              </a:rPr>
              <a:t>  </a:t>
            </a:r>
            <a:endParaRPr lang="de-DE" sz="1800" b="0" strike="noStrike" spc="-1" dirty="0">
              <a:solidFill>
                <a:srgbClr val="000000"/>
              </a:solidFill>
              <a:uFill>
                <a:solidFill>
                  <a:srgbClr val="FFFFFF"/>
                </a:solidFill>
              </a:uFill>
              <a:latin typeface="Arial"/>
            </a:endParaRPr>
          </a:p>
          <a:p>
            <a:pPr algn="ctr">
              <a:lnSpc>
                <a:spcPct val="100000"/>
              </a:lnSpc>
            </a:pPr>
            <a:r>
              <a:rPr lang="de-DE" sz="3000" b="1" strike="noStrike" spc="-1" dirty="0">
                <a:solidFill>
                  <a:srgbClr val="31859C"/>
                </a:solidFill>
                <a:uFill>
                  <a:solidFill>
                    <a:srgbClr val="FFFFFF"/>
                  </a:solidFill>
                </a:uFill>
                <a:latin typeface="Arial"/>
                <a:ea typeface="DejaVu Sans"/>
              </a:rPr>
              <a:t>Wie war Ihr Leben in der letzten Woche?</a:t>
            </a:r>
            <a:endParaRPr lang="de-DE" sz="1800" b="0" strike="noStrike" spc="-1" dirty="0">
              <a:solidFill>
                <a:srgbClr val="000000"/>
              </a:solidFill>
              <a:uFill>
                <a:solidFill>
                  <a:srgbClr val="FFFFFF"/>
                </a:solidFill>
              </a:uFill>
              <a:latin typeface="Arial"/>
            </a:endParaRPr>
          </a:p>
        </p:txBody>
      </p:sp>
      <p:sp>
        <p:nvSpPr>
          <p:cNvPr id="586"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X</a:t>
            </a:r>
            <a:endParaRPr lang="de-DE" sz="1800" b="0" strike="noStrike" spc="-1">
              <a:solidFill>
                <a:srgbClr val="000000"/>
              </a:solidFill>
              <a:uFill>
                <a:solidFill>
                  <a:srgbClr val="FFFFFF"/>
                </a:solidFill>
              </a:uFill>
              <a:latin typeface="Arial"/>
            </a:endParaRPr>
          </a:p>
        </p:txBody>
      </p:sp>
      <p:pic>
        <p:nvPicPr>
          <p:cNvPr id="587" name="Picture 3"/>
          <p:cNvPicPr/>
          <p:nvPr/>
        </p:nvPicPr>
        <p:blipFill>
          <a:blip r:embed="rId3"/>
          <a:stretch/>
        </p:blipFill>
        <p:spPr>
          <a:xfrm>
            <a:off x="1311120" y="576360"/>
            <a:ext cx="6214320" cy="6077880"/>
          </a:xfrm>
          <a:prstGeom prst="rect">
            <a:avLst/>
          </a:prstGeom>
          <a:ln>
            <a:noFill/>
          </a:ln>
        </p:spPr>
      </p:pic>
      <p:sp>
        <p:nvSpPr>
          <p:cNvPr id="588" name="CustomShape 3"/>
          <p:cNvSpPr/>
          <p:nvPr/>
        </p:nvSpPr>
        <p:spPr>
          <a:xfrm>
            <a:off x="1360080" y="1776960"/>
            <a:ext cx="125172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rPr>
              <a:t>Arbeit/</a:t>
            </a:r>
            <a:endParaRPr lang="de-DE" sz="1800" b="0" strike="noStrike" spc="-1">
              <a:solidFill>
                <a:srgbClr val="000000"/>
              </a:solidFill>
              <a:uFill>
                <a:solidFill>
                  <a:srgbClr val="FFFFFF"/>
                </a:solidFill>
              </a:uFill>
              <a:latin typeface="Arial"/>
            </a:endParaRPr>
          </a:p>
          <a:p>
            <a:pPr>
              <a:lnSpc>
                <a:spcPct val="100000"/>
              </a:lnSpc>
            </a:pPr>
            <a:r>
              <a:rPr lang="de-DE" sz="1800" b="1" strike="noStrike" spc="-1">
                <a:solidFill>
                  <a:srgbClr val="404040"/>
                </a:solidFill>
                <a:uFill>
                  <a:solidFill>
                    <a:srgbClr val="FFFFFF"/>
                  </a:solidFill>
                </a:uFill>
                <a:latin typeface="Cambria"/>
              </a:rPr>
              <a:t>Ausbildung</a:t>
            </a:r>
            <a:endParaRPr lang="de-DE" sz="1800" b="0" strike="noStrike" spc="-1">
              <a:solidFill>
                <a:srgbClr val="000000"/>
              </a:solidFill>
              <a:uFill>
                <a:solidFill>
                  <a:srgbClr val="FFFFFF"/>
                </a:solidFill>
              </a:uFill>
              <a:latin typeface="Arial"/>
            </a:endParaRPr>
          </a:p>
        </p:txBody>
      </p:sp>
      <p:sp>
        <p:nvSpPr>
          <p:cNvPr id="589" name="CustomShape 4"/>
          <p:cNvSpPr/>
          <p:nvPr/>
        </p:nvSpPr>
        <p:spPr>
          <a:xfrm>
            <a:off x="1312920" y="5290560"/>
            <a:ext cx="125172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Gesundheit</a:t>
            </a:r>
            <a:endParaRPr lang="de-DE" sz="1800" b="0" strike="noStrike" spc="-1">
              <a:solidFill>
                <a:srgbClr val="000000"/>
              </a:solidFill>
              <a:uFill>
                <a:solidFill>
                  <a:srgbClr val="FFFFFF"/>
                </a:solidFill>
              </a:uFill>
              <a:latin typeface="Arial"/>
            </a:endParaRPr>
          </a:p>
        </p:txBody>
      </p:sp>
      <p:sp>
        <p:nvSpPr>
          <p:cNvPr id="590" name="CustomShape 5"/>
          <p:cNvSpPr/>
          <p:nvPr/>
        </p:nvSpPr>
        <p:spPr>
          <a:xfrm>
            <a:off x="6319800" y="5254560"/>
            <a:ext cx="157320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Beziehungen</a:t>
            </a:r>
            <a:endParaRPr lang="de-DE" sz="1800" b="0" strike="noStrike" spc="-1">
              <a:solidFill>
                <a:srgbClr val="000000"/>
              </a:solidFill>
              <a:uFill>
                <a:solidFill>
                  <a:srgbClr val="FFFFFF"/>
                </a:solidFill>
              </a:uFill>
              <a:latin typeface="Arial"/>
            </a:endParaRPr>
          </a:p>
        </p:txBody>
      </p:sp>
      <p:sp>
        <p:nvSpPr>
          <p:cNvPr id="591" name="CustomShape 6"/>
          <p:cNvSpPr/>
          <p:nvPr/>
        </p:nvSpPr>
        <p:spPr>
          <a:xfrm>
            <a:off x="6161760" y="1774800"/>
            <a:ext cx="80604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Freizeit</a:t>
            </a:r>
            <a:endParaRPr lang="de-DE" sz="1800" b="0" strike="noStrike" spc="-1">
              <a:solidFill>
                <a:srgbClr val="000000"/>
              </a:solidFill>
              <a:uFill>
                <a:solidFill>
                  <a:srgbClr val="FFFFFF"/>
                </a:solidFill>
              </a:uFill>
              <a:latin typeface="Arial"/>
            </a:endParaRPr>
          </a:p>
        </p:txBody>
      </p:sp>
      <p:sp>
        <p:nvSpPr>
          <p:cNvPr id="592" name="CustomShape 7"/>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 name="Bildobjekt 6"/>
          <p:cNvPicPr/>
          <p:nvPr/>
        </p:nvPicPr>
        <p:blipFill>
          <a:blip r:embed="rId2"/>
          <a:stretch/>
        </p:blipFill>
        <p:spPr>
          <a:xfrm>
            <a:off x="816120" y="6310440"/>
            <a:ext cx="2424960" cy="266040"/>
          </a:xfrm>
          <a:prstGeom prst="rect">
            <a:avLst/>
          </a:prstGeom>
          <a:ln>
            <a:noFill/>
          </a:ln>
        </p:spPr>
      </p:pic>
      <p:sp>
        <p:nvSpPr>
          <p:cNvPr id="594" name="CustomShape 1"/>
          <p:cNvSpPr/>
          <p:nvPr/>
        </p:nvSpPr>
        <p:spPr>
          <a:xfrm>
            <a:off x="488880" y="364680"/>
            <a:ext cx="8213040" cy="1118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r>
              <a:rPr lang="de-DE" sz="3200" b="1" strike="noStrike" spc="-1" dirty="0">
                <a:solidFill>
                  <a:srgbClr val="31859C"/>
                </a:solidFill>
                <a:uFill>
                  <a:solidFill>
                    <a:srgbClr val="FFFFFF"/>
                  </a:solidFill>
                </a:uFill>
                <a:latin typeface="Arial"/>
                <a:ea typeface="DejaVu Sans"/>
              </a:rPr>
              <a:t>”Bulls Eye”: Ins Schwarze getroffen?</a:t>
            </a:r>
            <a:endParaRPr lang="de-DE" sz="1800" b="0" strike="noStrike" spc="-1" dirty="0">
              <a:solidFill>
                <a:srgbClr val="000000"/>
              </a:solidFill>
              <a:uFill>
                <a:solidFill>
                  <a:srgbClr val="FFFFFF"/>
                </a:solidFill>
              </a:uFill>
              <a:latin typeface="Arial"/>
            </a:endParaRPr>
          </a:p>
          <a:p>
            <a:pPr algn="ctr"/>
            <a:r>
              <a:rPr lang="de-DE" sz="600" b="1" strike="noStrike" spc="-1" dirty="0">
                <a:solidFill>
                  <a:srgbClr val="31859C"/>
                </a:solidFill>
                <a:uFill>
                  <a:solidFill>
                    <a:srgbClr val="FFFFFF"/>
                  </a:solidFill>
                </a:uFill>
                <a:latin typeface="Arial"/>
                <a:ea typeface="DejaVu Sans"/>
              </a:rPr>
              <a:t>  </a:t>
            </a:r>
            <a:endParaRPr lang="de-DE" sz="1800" b="0" strike="noStrike" spc="-1" dirty="0">
              <a:solidFill>
                <a:srgbClr val="000000"/>
              </a:solidFill>
              <a:uFill>
                <a:solidFill>
                  <a:srgbClr val="FFFFFF"/>
                </a:solidFill>
              </a:uFill>
              <a:latin typeface="Arial"/>
            </a:endParaRPr>
          </a:p>
          <a:p>
            <a:pPr algn="ctr">
              <a:lnSpc>
                <a:spcPct val="100000"/>
              </a:lnSpc>
            </a:pPr>
            <a:r>
              <a:rPr lang="de-DE" sz="3000" b="1" strike="noStrike" spc="-1" dirty="0">
                <a:solidFill>
                  <a:srgbClr val="31859C"/>
                </a:solidFill>
                <a:uFill>
                  <a:solidFill>
                    <a:srgbClr val="FFFFFF"/>
                  </a:solidFill>
                </a:uFill>
                <a:latin typeface="Arial"/>
                <a:ea typeface="DejaVu Sans"/>
              </a:rPr>
              <a:t>Wie war Ihr Leben in der letzten Woche?</a:t>
            </a:r>
            <a:endParaRPr lang="de-DE" sz="1800" b="0" strike="noStrike" spc="-1" dirty="0">
              <a:solidFill>
                <a:srgbClr val="000000"/>
              </a:solidFill>
              <a:uFill>
                <a:solidFill>
                  <a:srgbClr val="FFFFFF"/>
                </a:solidFill>
              </a:uFill>
              <a:latin typeface="Arial"/>
            </a:endParaRPr>
          </a:p>
        </p:txBody>
      </p:sp>
      <p:sp>
        <p:nvSpPr>
          <p:cNvPr id="595"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X</a:t>
            </a:r>
            <a:endParaRPr lang="de-DE" sz="1800" b="0" strike="noStrike" spc="-1">
              <a:solidFill>
                <a:srgbClr val="000000"/>
              </a:solidFill>
              <a:uFill>
                <a:solidFill>
                  <a:srgbClr val="FFFFFF"/>
                </a:solidFill>
              </a:uFill>
              <a:latin typeface="Arial"/>
            </a:endParaRPr>
          </a:p>
        </p:txBody>
      </p:sp>
      <p:pic>
        <p:nvPicPr>
          <p:cNvPr id="596" name="Picture 3"/>
          <p:cNvPicPr/>
          <p:nvPr/>
        </p:nvPicPr>
        <p:blipFill>
          <a:blip r:embed="rId3"/>
          <a:stretch/>
        </p:blipFill>
        <p:spPr>
          <a:xfrm>
            <a:off x="1311120" y="576360"/>
            <a:ext cx="6214320" cy="6077880"/>
          </a:xfrm>
          <a:prstGeom prst="rect">
            <a:avLst/>
          </a:prstGeom>
          <a:ln>
            <a:noFill/>
          </a:ln>
        </p:spPr>
      </p:pic>
      <p:sp>
        <p:nvSpPr>
          <p:cNvPr id="597" name="CustomShape 3"/>
          <p:cNvSpPr/>
          <p:nvPr/>
        </p:nvSpPr>
        <p:spPr>
          <a:xfrm>
            <a:off x="1360080" y="1776960"/>
            <a:ext cx="125172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rPr>
              <a:t>Arbeit/</a:t>
            </a:r>
            <a:endParaRPr lang="de-DE" sz="1800" b="0" strike="noStrike" spc="-1">
              <a:solidFill>
                <a:srgbClr val="000000"/>
              </a:solidFill>
              <a:uFill>
                <a:solidFill>
                  <a:srgbClr val="FFFFFF"/>
                </a:solidFill>
              </a:uFill>
              <a:latin typeface="Arial"/>
            </a:endParaRPr>
          </a:p>
          <a:p>
            <a:pPr>
              <a:lnSpc>
                <a:spcPct val="100000"/>
              </a:lnSpc>
            </a:pPr>
            <a:r>
              <a:rPr lang="de-DE" sz="1800" b="1" strike="noStrike" spc="-1">
                <a:solidFill>
                  <a:srgbClr val="404040"/>
                </a:solidFill>
                <a:uFill>
                  <a:solidFill>
                    <a:srgbClr val="FFFFFF"/>
                  </a:solidFill>
                </a:uFill>
                <a:latin typeface="Cambria"/>
              </a:rPr>
              <a:t>Ausbildung</a:t>
            </a:r>
            <a:endParaRPr lang="de-DE" sz="1800" b="0" strike="noStrike" spc="-1">
              <a:solidFill>
                <a:srgbClr val="000000"/>
              </a:solidFill>
              <a:uFill>
                <a:solidFill>
                  <a:srgbClr val="FFFFFF"/>
                </a:solidFill>
              </a:uFill>
              <a:latin typeface="Arial"/>
            </a:endParaRPr>
          </a:p>
        </p:txBody>
      </p:sp>
      <p:sp>
        <p:nvSpPr>
          <p:cNvPr id="598" name="CustomShape 4"/>
          <p:cNvSpPr/>
          <p:nvPr/>
        </p:nvSpPr>
        <p:spPr>
          <a:xfrm>
            <a:off x="1312920" y="5290560"/>
            <a:ext cx="125172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Gesundheit</a:t>
            </a:r>
            <a:endParaRPr lang="de-DE" sz="1800" b="0" strike="noStrike" spc="-1">
              <a:solidFill>
                <a:srgbClr val="000000"/>
              </a:solidFill>
              <a:uFill>
                <a:solidFill>
                  <a:srgbClr val="FFFFFF"/>
                </a:solidFill>
              </a:uFill>
              <a:latin typeface="Arial"/>
            </a:endParaRPr>
          </a:p>
        </p:txBody>
      </p:sp>
      <p:sp>
        <p:nvSpPr>
          <p:cNvPr id="599" name="CustomShape 5"/>
          <p:cNvSpPr/>
          <p:nvPr/>
        </p:nvSpPr>
        <p:spPr>
          <a:xfrm>
            <a:off x="6319800" y="5254560"/>
            <a:ext cx="157320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Beziehungen</a:t>
            </a:r>
            <a:endParaRPr lang="de-DE" sz="1800" b="0" strike="noStrike" spc="-1">
              <a:solidFill>
                <a:srgbClr val="000000"/>
              </a:solidFill>
              <a:uFill>
                <a:solidFill>
                  <a:srgbClr val="FFFFFF"/>
                </a:solidFill>
              </a:uFill>
              <a:latin typeface="Arial"/>
            </a:endParaRPr>
          </a:p>
        </p:txBody>
      </p:sp>
      <p:sp>
        <p:nvSpPr>
          <p:cNvPr id="600" name="CustomShape 6"/>
          <p:cNvSpPr/>
          <p:nvPr/>
        </p:nvSpPr>
        <p:spPr>
          <a:xfrm>
            <a:off x="6161760" y="1774800"/>
            <a:ext cx="80604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Freizeit</a:t>
            </a:r>
            <a:endParaRPr lang="de-DE" sz="1800" b="0" strike="noStrike" spc="-1">
              <a:solidFill>
                <a:srgbClr val="000000"/>
              </a:solidFill>
              <a:uFill>
                <a:solidFill>
                  <a:srgbClr val="FFFFFF"/>
                </a:solidFill>
              </a:uFill>
              <a:latin typeface="Arial"/>
            </a:endParaRPr>
          </a:p>
        </p:txBody>
      </p:sp>
      <p:sp>
        <p:nvSpPr>
          <p:cNvPr id="601" name="CustomShape 7"/>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 name="Bildobjekt 6"/>
          <p:cNvPicPr/>
          <p:nvPr/>
        </p:nvPicPr>
        <p:blipFill>
          <a:blip r:embed="rId2"/>
          <a:stretch/>
        </p:blipFill>
        <p:spPr>
          <a:xfrm>
            <a:off x="816120" y="6310440"/>
            <a:ext cx="2424960" cy="266040"/>
          </a:xfrm>
          <a:prstGeom prst="rect">
            <a:avLst/>
          </a:prstGeom>
          <a:ln>
            <a:noFill/>
          </a:ln>
        </p:spPr>
      </p:pic>
      <p:sp>
        <p:nvSpPr>
          <p:cNvPr id="603" name="CustomShape 1"/>
          <p:cNvSpPr/>
          <p:nvPr/>
        </p:nvSpPr>
        <p:spPr>
          <a:xfrm>
            <a:off x="488880" y="364680"/>
            <a:ext cx="8213040" cy="1118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r>
              <a:rPr lang="de-DE" sz="3200" b="1" strike="noStrike" spc="-1" dirty="0">
                <a:solidFill>
                  <a:srgbClr val="31859C"/>
                </a:solidFill>
                <a:uFill>
                  <a:solidFill>
                    <a:srgbClr val="FFFFFF"/>
                  </a:solidFill>
                </a:uFill>
                <a:latin typeface="Arial"/>
                <a:ea typeface="DejaVu Sans"/>
              </a:rPr>
              <a:t>”Bulls Eye”: Ins Schwarze getroffen?</a:t>
            </a:r>
            <a:endParaRPr lang="de-DE" sz="1800" b="0" strike="noStrike" spc="-1" dirty="0">
              <a:solidFill>
                <a:srgbClr val="000000"/>
              </a:solidFill>
              <a:uFill>
                <a:solidFill>
                  <a:srgbClr val="FFFFFF"/>
                </a:solidFill>
              </a:uFill>
              <a:latin typeface="Arial"/>
            </a:endParaRPr>
          </a:p>
          <a:p>
            <a:pPr algn="ctr"/>
            <a:r>
              <a:rPr lang="de-DE" sz="600" b="1" strike="noStrike" spc="-1" dirty="0">
                <a:solidFill>
                  <a:srgbClr val="31859C"/>
                </a:solidFill>
                <a:uFill>
                  <a:solidFill>
                    <a:srgbClr val="FFFFFF"/>
                  </a:solidFill>
                </a:uFill>
                <a:latin typeface="Arial"/>
                <a:ea typeface="DejaVu Sans"/>
              </a:rPr>
              <a:t>  </a:t>
            </a:r>
            <a:endParaRPr lang="de-DE" sz="1800" b="0" strike="noStrike" spc="-1" dirty="0">
              <a:solidFill>
                <a:srgbClr val="000000"/>
              </a:solidFill>
              <a:uFill>
                <a:solidFill>
                  <a:srgbClr val="FFFFFF"/>
                </a:solidFill>
              </a:uFill>
              <a:latin typeface="Arial"/>
            </a:endParaRPr>
          </a:p>
          <a:p>
            <a:pPr algn="ctr">
              <a:lnSpc>
                <a:spcPct val="100000"/>
              </a:lnSpc>
            </a:pPr>
            <a:r>
              <a:rPr lang="de-DE" sz="3000" b="1" strike="noStrike" spc="-1" dirty="0">
                <a:solidFill>
                  <a:srgbClr val="31859C"/>
                </a:solidFill>
                <a:uFill>
                  <a:solidFill>
                    <a:srgbClr val="FFFFFF"/>
                  </a:solidFill>
                </a:uFill>
                <a:latin typeface="Arial"/>
                <a:ea typeface="DejaVu Sans"/>
              </a:rPr>
              <a:t>Wie war Ihr Leben in der letzten Woche?</a:t>
            </a:r>
            <a:endParaRPr lang="de-DE" sz="1800" b="0" strike="noStrike" spc="-1" dirty="0">
              <a:solidFill>
                <a:srgbClr val="000000"/>
              </a:solidFill>
              <a:uFill>
                <a:solidFill>
                  <a:srgbClr val="FFFFFF"/>
                </a:solidFill>
              </a:uFill>
              <a:latin typeface="Arial"/>
            </a:endParaRPr>
          </a:p>
        </p:txBody>
      </p:sp>
      <p:sp>
        <p:nvSpPr>
          <p:cNvPr id="604"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X</a:t>
            </a:r>
            <a:endParaRPr lang="de-DE" sz="1800" b="0" strike="noStrike" spc="-1">
              <a:solidFill>
                <a:srgbClr val="000000"/>
              </a:solidFill>
              <a:uFill>
                <a:solidFill>
                  <a:srgbClr val="FFFFFF"/>
                </a:solidFill>
              </a:uFill>
              <a:latin typeface="Arial"/>
            </a:endParaRPr>
          </a:p>
        </p:txBody>
      </p:sp>
      <p:pic>
        <p:nvPicPr>
          <p:cNvPr id="605" name="Picture 3"/>
          <p:cNvPicPr/>
          <p:nvPr/>
        </p:nvPicPr>
        <p:blipFill>
          <a:blip r:embed="rId3"/>
          <a:stretch/>
        </p:blipFill>
        <p:spPr>
          <a:xfrm>
            <a:off x="1311120" y="576360"/>
            <a:ext cx="6214320" cy="6077880"/>
          </a:xfrm>
          <a:prstGeom prst="rect">
            <a:avLst/>
          </a:prstGeom>
          <a:ln>
            <a:noFill/>
          </a:ln>
        </p:spPr>
      </p:pic>
      <p:sp>
        <p:nvSpPr>
          <p:cNvPr id="606" name="CustomShape 3"/>
          <p:cNvSpPr/>
          <p:nvPr/>
        </p:nvSpPr>
        <p:spPr>
          <a:xfrm>
            <a:off x="1360080" y="1776960"/>
            <a:ext cx="125172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rPr>
              <a:t>Arbeit/</a:t>
            </a:r>
            <a:endParaRPr lang="de-DE" sz="1800" b="0" strike="noStrike" spc="-1">
              <a:solidFill>
                <a:srgbClr val="000000"/>
              </a:solidFill>
              <a:uFill>
                <a:solidFill>
                  <a:srgbClr val="FFFFFF"/>
                </a:solidFill>
              </a:uFill>
              <a:latin typeface="Arial"/>
            </a:endParaRPr>
          </a:p>
          <a:p>
            <a:pPr>
              <a:lnSpc>
                <a:spcPct val="100000"/>
              </a:lnSpc>
            </a:pPr>
            <a:r>
              <a:rPr lang="de-DE" sz="1800" b="1" strike="noStrike" spc="-1">
                <a:solidFill>
                  <a:srgbClr val="404040"/>
                </a:solidFill>
                <a:uFill>
                  <a:solidFill>
                    <a:srgbClr val="FFFFFF"/>
                  </a:solidFill>
                </a:uFill>
                <a:latin typeface="Cambria"/>
              </a:rPr>
              <a:t>Ausbildung</a:t>
            </a:r>
            <a:endParaRPr lang="de-DE" sz="1800" b="0" strike="noStrike" spc="-1">
              <a:solidFill>
                <a:srgbClr val="000000"/>
              </a:solidFill>
              <a:uFill>
                <a:solidFill>
                  <a:srgbClr val="FFFFFF"/>
                </a:solidFill>
              </a:uFill>
              <a:latin typeface="Arial"/>
            </a:endParaRPr>
          </a:p>
        </p:txBody>
      </p:sp>
      <p:sp>
        <p:nvSpPr>
          <p:cNvPr id="607" name="CustomShape 4"/>
          <p:cNvSpPr/>
          <p:nvPr/>
        </p:nvSpPr>
        <p:spPr>
          <a:xfrm>
            <a:off x="1312920" y="5290560"/>
            <a:ext cx="125172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Gesundheit</a:t>
            </a:r>
            <a:endParaRPr lang="de-DE" sz="1800" b="0" strike="noStrike" spc="-1">
              <a:solidFill>
                <a:srgbClr val="000000"/>
              </a:solidFill>
              <a:uFill>
                <a:solidFill>
                  <a:srgbClr val="FFFFFF"/>
                </a:solidFill>
              </a:uFill>
              <a:latin typeface="Arial"/>
            </a:endParaRPr>
          </a:p>
        </p:txBody>
      </p:sp>
      <p:sp>
        <p:nvSpPr>
          <p:cNvPr id="608" name="CustomShape 5"/>
          <p:cNvSpPr/>
          <p:nvPr/>
        </p:nvSpPr>
        <p:spPr>
          <a:xfrm>
            <a:off x="6319800" y="5254560"/>
            <a:ext cx="157320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Beziehungen</a:t>
            </a:r>
            <a:endParaRPr lang="de-DE" sz="1800" b="0" strike="noStrike" spc="-1">
              <a:solidFill>
                <a:srgbClr val="000000"/>
              </a:solidFill>
              <a:uFill>
                <a:solidFill>
                  <a:srgbClr val="FFFFFF"/>
                </a:solidFill>
              </a:uFill>
              <a:latin typeface="Arial"/>
            </a:endParaRPr>
          </a:p>
        </p:txBody>
      </p:sp>
      <p:sp>
        <p:nvSpPr>
          <p:cNvPr id="609" name="CustomShape 6"/>
          <p:cNvSpPr/>
          <p:nvPr/>
        </p:nvSpPr>
        <p:spPr>
          <a:xfrm>
            <a:off x="6161760" y="1774800"/>
            <a:ext cx="80604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Freizeit</a:t>
            </a:r>
            <a:endParaRPr lang="de-DE" sz="1800" b="0" strike="noStrike" spc="-1">
              <a:solidFill>
                <a:srgbClr val="000000"/>
              </a:solidFill>
              <a:uFill>
                <a:solidFill>
                  <a:srgbClr val="FFFFFF"/>
                </a:solidFill>
              </a:uFill>
              <a:latin typeface="Arial"/>
            </a:endParaRPr>
          </a:p>
        </p:txBody>
      </p:sp>
      <p:sp>
        <p:nvSpPr>
          <p:cNvPr id="610" name="CustomShape 7"/>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1" name="Bildobjekt 6"/>
          <p:cNvPicPr/>
          <p:nvPr/>
        </p:nvPicPr>
        <p:blipFill>
          <a:blip r:embed="rId2"/>
          <a:stretch/>
        </p:blipFill>
        <p:spPr>
          <a:xfrm>
            <a:off x="816120" y="6310440"/>
            <a:ext cx="2424960" cy="266040"/>
          </a:xfrm>
          <a:prstGeom prst="rect">
            <a:avLst/>
          </a:prstGeom>
          <a:ln>
            <a:noFill/>
          </a:ln>
        </p:spPr>
      </p:pic>
      <p:sp>
        <p:nvSpPr>
          <p:cNvPr id="612" name="CustomShape 1"/>
          <p:cNvSpPr/>
          <p:nvPr/>
        </p:nvSpPr>
        <p:spPr>
          <a:xfrm>
            <a:off x="488880" y="364680"/>
            <a:ext cx="8213040" cy="1118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r>
              <a:rPr lang="de-DE" sz="3200" b="1" strike="noStrike" spc="-1" dirty="0">
                <a:solidFill>
                  <a:srgbClr val="31859C"/>
                </a:solidFill>
                <a:uFill>
                  <a:solidFill>
                    <a:srgbClr val="FFFFFF"/>
                  </a:solidFill>
                </a:uFill>
                <a:latin typeface="Arial"/>
                <a:ea typeface="DejaVu Sans"/>
              </a:rPr>
              <a:t>”Bulls Eye”: Ins Schwarze getroffen?</a:t>
            </a:r>
            <a:endParaRPr lang="de-DE" sz="1800" b="0" strike="noStrike" spc="-1" dirty="0">
              <a:solidFill>
                <a:srgbClr val="000000"/>
              </a:solidFill>
              <a:uFill>
                <a:solidFill>
                  <a:srgbClr val="FFFFFF"/>
                </a:solidFill>
              </a:uFill>
              <a:latin typeface="Arial"/>
            </a:endParaRPr>
          </a:p>
          <a:p>
            <a:pPr algn="ctr"/>
            <a:r>
              <a:rPr lang="de-DE" sz="600" b="1" strike="noStrike" spc="-1" dirty="0">
                <a:solidFill>
                  <a:srgbClr val="31859C"/>
                </a:solidFill>
                <a:uFill>
                  <a:solidFill>
                    <a:srgbClr val="FFFFFF"/>
                  </a:solidFill>
                </a:uFill>
                <a:latin typeface="Arial"/>
                <a:ea typeface="DejaVu Sans"/>
              </a:rPr>
              <a:t>  </a:t>
            </a:r>
            <a:endParaRPr lang="de-DE" sz="1800" b="0" strike="noStrike" spc="-1" dirty="0">
              <a:solidFill>
                <a:srgbClr val="000000"/>
              </a:solidFill>
              <a:uFill>
                <a:solidFill>
                  <a:srgbClr val="FFFFFF"/>
                </a:solidFill>
              </a:uFill>
              <a:latin typeface="Arial"/>
            </a:endParaRPr>
          </a:p>
          <a:p>
            <a:pPr algn="ctr">
              <a:lnSpc>
                <a:spcPct val="100000"/>
              </a:lnSpc>
            </a:pPr>
            <a:r>
              <a:rPr lang="de-DE" sz="3000" b="1" strike="noStrike" spc="-1" dirty="0">
                <a:solidFill>
                  <a:srgbClr val="31859C"/>
                </a:solidFill>
                <a:uFill>
                  <a:solidFill>
                    <a:srgbClr val="FFFFFF"/>
                  </a:solidFill>
                </a:uFill>
                <a:latin typeface="Arial"/>
                <a:ea typeface="DejaVu Sans"/>
              </a:rPr>
              <a:t>Wie war Ihr Leben in der letzten Woche?</a:t>
            </a:r>
            <a:endParaRPr lang="de-DE" sz="1800" b="0" strike="noStrike" spc="-1" dirty="0">
              <a:solidFill>
                <a:srgbClr val="000000"/>
              </a:solidFill>
              <a:uFill>
                <a:solidFill>
                  <a:srgbClr val="FFFFFF"/>
                </a:solidFill>
              </a:uFill>
              <a:latin typeface="Arial"/>
            </a:endParaRPr>
          </a:p>
        </p:txBody>
      </p:sp>
      <p:sp>
        <p:nvSpPr>
          <p:cNvPr id="613"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X</a:t>
            </a:r>
            <a:endParaRPr lang="de-DE" sz="1800" b="0" strike="noStrike" spc="-1">
              <a:solidFill>
                <a:srgbClr val="000000"/>
              </a:solidFill>
              <a:uFill>
                <a:solidFill>
                  <a:srgbClr val="FFFFFF"/>
                </a:solidFill>
              </a:uFill>
              <a:latin typeface="Arial"/>
            </a:endParaRPr>
          </a:p>
        </p:txBody>
      </p:sp>
      <p:pic>
        <p:nvPicPr>
          <p:cNvPr id="614" name="Picture 3"/>
          <p:cNvPicPr/>
          <p:nvPr/>
        </p:nvPicPr>
        <p:blipFill>
          <a:blip r:embed="rId3"/>
          <a:stretch/>
        </p:blipFill>
        <p:spPr>
          <a:xfrm>
            <a:off x="1311120" y="576360"/>
            <a:ext cx="6214320" cy="6077880"/>
          </a:xfrm>
          <a:prstGeom prst="rect">
            <a:avLst/>
          </a:prstGeom>
          <a:ln>
            <a:noFill/>
          </a:ln>
        </p:spPr>
      </p:pic>
      <p:sp>
        <p:nvSpPr>
          <p:cNvPr id="615" name="CustomShape 3"/>
          <p:cNvSpPr/>
          <p:nvPr/>
        </p:nvSpPr>
        <p:spPr>
          <a:xfrm>
            <a:off x="1360080" y="1776960"/>
            <a:ext cx="125172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rPr>
              <a:t>Arbeit/</a:t>
            </a:r>
            <a:endParaRPr lang="de-DE" sz="1800" b="0" strike="noStrike" spc="-1">
              <a:solidFill>
                <a:srgbClr val="000000"/>
              </a:solidFill>
              <a:uFill>
                <a:solidFill>
                  <a:srgbClr val="FFFFFF"/>
                </a:solidFill>
              </a:uFill>
              <a:latin typeface="Arial"/>
            </a:endParaRPr>
          </a:p>
          <a:p>
            <a:pPr>
              <a:lnSpc>
                <a:spcPct val="100000"/>
              </a:lnSpc>
            </a:pPr>
            <a:r>
              <a:rPr lang="de-DE" sz="1800" b="1" strike="noStrike" spc="-1">
                <a:solidFill>
                  <a:srgbClr val="404040"/>
                </a:solidFill>
                <a:uFill>
                  <a:solidFill>
                    <a:srgbClr val="FFFFFF"/>
                  </a:solidFill>
                </a:uFill>
                <a:latin typeface="Cambria"/>
              </a:rPr>
              <a:t>Ausbildung</a:t>
            </a:r>
            <a:endParaRPr lang="de-DE" sz="1800" b="0" strike="noStrike" spc="-1">
              <a:solidFill>
                <a:srgbClr val="000000"/>
              </a:solidFill>
              <a:uFill>
                <a:solidFill>
                  <a:srgbClr val="FFFFFF"/>
                </a:solidFill>
              </a:uFill>
              <a:latin typeface="Arial"/>
            </a:endParaRPr>
          </a:p>
        </p:txBody>
      </p:sp>
      <p:sp>
        <p:nvSpPr>
          <p:cNvPr id="616" name="CustomShape 4"/>
          <p:cNvSpPr/>
          <p:nvPr/>
        </p:nvSpPr>
        <p:spPr>
          <a:xfrm>
            <a:off x="1312920" y="5290560"/>
            <a:ext cx="125172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Gesundheit</a:t>
            </a:r>
            <a:endParaRPr lang="de-DE" sz="1800" b="0" strike="noStrike" spc="-1">
              <a:solidFill>
                <a:srgbClr val="000000"/>
              </a:solidFill>
              <a:uFill>
                <a:solidFill>
                  <a:srgbClr val="FFFFFF"/>
                </a:solidFill>
              </a:uFill>
              <a:latin typeface="Arial"/>
            </a:endParaRPr>
          </a:p>
        </p:txBody>
      </p:sp>
      <p:sp>
        <p:nvSpPr>
          <p:cNvPr id="617" name="CustomShape 5"/>
          <p:cNvSpPr/>
          <p:nvPr/>
        </p:nvSpPr>
        <p:spPr>
          <a:xfrm>
            <a:off x="6319800" y="5254560"/>
            <a:ext cx="157320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Beziehungen</a:t>
            </a:r>
            <a:endParaRPr lang="de-DE" sz="1800" b="0" strike="noStrike" spc="-1">
              <a:solidFill>
                <a:srgbClr val="000000"/>
              </a:solidFill>
              <a:uFill>
                <a:solidFill>
                  <a:srgbClr val="FFFFFF"/>
                </a:solidFill>
              </a:uFill>
              <a:latin typeface="Arial"/>
            </a:endParaRPr>
          </a:p>
        </p:txBody>
      </p:sp>
      <p:sp>
        <p:nvSpPr>
          <p:cNvPr id="618" name="CustomShape 6"/>
          <p:cNvSpPr/>
          <p:nvPr/>
        </p:nvSpPr>
        <p:spPr>
          <a:xfrm>
            <a:off x="6161760" y="1774800"/>
            <a:ext cx="80604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Freizeit</a:t>
            </a:r>
            <a:endParaRPr lang="de-DE" sz="1800" b="0" strike="noStrike" spc="-1">
              <a:solidFill>
                <a:srgbClr val="000000"/>
              </a:solidFill>
              <a:uFill>
                <a:solidFill>
                  <a:srgbClr val="FFFFFF"/>
                </a:solidFill>
              </a:uFill>
              <a:latin typeface="Arial"/>
            </a:endParaRPr>
          </a:p>
        </p:txBody>
      </p:sp>
      <p:sp>
        <p:nvSpPr>
          <p:cNvPr id="619" name="CustomShape 7"/>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 name="Bildobjekt 6"/>
          <p:cNvPicPr/>
          <p:nvPr/>
        </p:nvPicPr>
        <p:blipFill>
          <a:blip r:embed="rId2"/>
          <a:stretch/>
        </p:blipFill>
        <p:spPr>
          <a:xfrm>
            <a:off x="816120" y="6310440"/>
            <a:ext cx="2424960" cy="266040"/>
          </a:xfrm>
          <a:prstGeom prst="rect">
            <a:avLst/>
          </a:prstGeom>
          <a:ln>
            <a:noFill/>
          </a:ln>
        </p:spPr>
      </p:pic>
      <p:sp>
        <p:nvSpPr>
          <p:cNvPr id="621" name="CustomShape 1"/>
          <p:cNvSpPr/>
          <p:nvPr/>
        </p:nvSpPr>
        <p:spPr>
          <a:xfrm>
            <a:off x="488880" y="364680"/>
            <a:ext cx="8213040" cy="1118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r>
              <a:rPr lang="de-DE" sz="3200" b="1" strike="noStrike" spc="-1" dirty="0">
                <a:solidFill>
                  <a:srgbClr val="31859C"/>
                </a:solidFill>
                <a:uFill>
                  <a:solidFill>
                    <a:srgbClr val="FFFFFF"/>
                  </a:solidFill>
                </a:uFill>
                <a:latin typeface="Arial"/>
                <a:ea typeface="DejaVu Sans"/>
              </a:rPr>
              <a:t>”Bulls Eye”: Ins Schwarze getroffen?</a:t>
            </a:r>
            <a:endParaRPr lang="de-DE" sz="1800" b="0" strike="noStrike" spc="-1" dirty="0">
              <a:solidFill>
                <a:srgbClr val="000000"/>
              </a:solidFill>
              <a:uFill>
                <a:solidFill>
                  <a:srgbClr val="FFFFFF"/>
                </a:solidFill>
              </a:uFill>
              <a:latin typeface="Arial"/>
            </a:endParaRPr>
          </a:p>
          <a:p>
            <a:pPr algn="ctr"/>
            <a:r>
              <a:rPr lang="de-DE" sz="600" b="1" strike="noStrike" spc="-1" dirty="0">
                <a:solidFill>
                  <a:srgbClr val="31859C"/>
                </a:solidFill>
                <a:uFill>
                  <a:solidFill>
                    <a:srgbClr val="FFFFFF"/>
                  </a:solidFill>
                </a:uFill>
                <a:latin typeface="Arial"/>
                <a:ea typeface="DejaVu Sans"/>
              </a:rPr>
              <a:t>  </a:t>
            </a:r>
            <a:endParaRPr lang="de-DE" sz="1800" b="0" strike="noStrike" spc="-1" dirty="0">
              <a:solidFill>
                <a:srgbClr val="000000"/>
              </a:solidFill>
              <a:uFill>
                <a:solidFill>
                  <a:srgbClr val="FFFFFF"/>
                </a:solidFill>
              </a:uFill>
              <a:latin typeface="Arial"/>
            </a:endParaRPr>
          </a:p>
          <a:p>
            <a:pPr algn="ctr">
              <a:lnSpc>
                <a:spcPct val="100000"/>
              </a:lnSpc>
            </a:pPr>
            <a:r>
              <a:rPr lang="de-DE" sz="3000" b="1" strike="noStrike" spc="-1" dirty="0">
                <a:solidFill>
                  <a:srgbClr val="31859C"/>
                </a:solidFill>
                <a:uFill>
                  <a:solidFill>
                    <a:srgbClr val="FFFFFF"/>
                  </a:solidFill>
                </a:uFill>
                <a:latin typeface="Arial"/>
                <a:ea typeface="DejaVu Sans"/>
              </a:rPr>
              <a:t>Wie war Ihr Leben in der letzten Woche?</a:t>
            </a:r>
            <a:endParaRPr lang="de-DE" sz="1800" b="0" strike="noStrike" spc="-1" dirty="0">
              <a:solidFill>
                <a:srgbClr val="000000"/>
              </a:solidFill>
              <a:uFill>
                <a:solidFill>
                  <a:srgbClr val="FFFFFF"/>
                </a:solidFill>
              </a:uFill>
              <a:latin typeface="Arial"/>
            </a:endParaRPr>
          </a:p>
        </p:txBody>
      </p:sp>
      <p:sp>
        <p:nvSpPr>
          <p:cNvPr id="622" name="CustomShape 2"/>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X</a:t>
            </a:r>
            <a:endParaRPr lang="de-DE" sz="1800" b="0" strike="noStrike" spc="-1">
              <a:solidFill>
                <a:srgbClr val="000000"/>
              </a:solidFill>
              <a:uFill>
                <a:solidFill>
                  <a:srgbClr val="FFFFFF"/>
                </a:solidFill>
              </a:uFill>
              <a:latin typeface="Arial"/>
            </a:endParaRPr>
          </a:p>
        </p:txBody>
      </p:sp>
      <p:pic>
        <p:nvPicPr>
          <p:cNvPr id="623" name="Picture 3"/>
          <p:cNvPicPr/>
          <p:nvPr/>
        </p:nvPicPr>
        <p:blipFill>
          <a:blip r:embed="rId3"/>
          <a:stretch/>
        </p:blipFill>
        <p:spPr>
          <a:xfrm>
            <a:off x="1311120" y="576360"/>
            <a:ext cx="6214320" cy="6077880"/>
          </a:xfrm>
          <a:prstGeom prst="rect">
            <a:avLst/>
          </a:prstGeom>
          <a:ln>
            <a:noFill/>
          </a:ln>
        </p:spPr>
      </p:pic>
      <p:sp>
        <p:nvSpPr>
          <p:cNvPr id="624" name="CustomShape 3"/>
          <p:cNvSpPr/>
          <p:nvPr/>
        </p:nvSpPr>
        <p:spPr>
          <a:xfrm>
            <a:off x="1360080" y="1776960"/>
            <a:ext cx="125172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rPr>
              <a:t>Arbeit/</a:t>
            </a:r>
            <a:endParaRPr lang="de-DE" sz="1800" b="0" strike="noStrike" spc="-1">
              <a:solidFill>
                <a:srgbClr val="000000"/>
              </a:solidFill>
              <a:uFill>
                <a:solidFill>
                  <a:srgbClr val="FFFFFF"/>
                </a:solidFill>
              </a:uFill>
              <a:latin typeface="Arial"/>
            </a:endParaRPr>
          </a:p>
          <a:p>
            <a:pPr>
              <a:lnSpc>
                <a:spcPct val="100000"/>
              </a:lnSpc>
            </a:pPr>
            <a:r>
              <a:rPr lang="de-DE" sz="1800" b="1" strike="noStrike" spc="-1">
                <a:solidFill>
                  <a:srgbClr val="404040"/>
                </a:solidFill>
                <a:uFill>
                  <a:solidFill>
                    <a:srgbClr val="FFFFFF"/>
                  </a:solidFill>
                </a:uFill>
                <a:latin typeface="Cambria"/>
              </a:rPr>
              <a:t>Ausbildung</a:t>
            </a:r>
            <a:endParaRPr lang="de-DE" sz="1800" b="0" strike="noStrike" spc="-1">
              <a:solidFill>
                <a:srgbClr val="000000"/>
              </a:solidFill>
              <a:uFill>
                <a:solidFill>
                  <a:srgbClr val="FFFFFF"/>
                </a:solidFill>
              </a:uFill>
              <a:latin typeface="Arial"/>
            </a:endParaRPr>
          </a:p>
        </p:txBody>
      </p:sp>
      <p:sp>
        <p:nvSpPr>
          <p:cNvPr id="625" name="CustomShape 4"/>
          <p:cNvSpPr/>
          <p:nvPr/>
        </p:nvSpPr>
        <p:spPr>
          <a:xfrm>
            <a:off x="1312920" y="5290560"/>
            <a:ext cx="125172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Gesundheit</a:t>
            </a:r>
            <a:endParaRPr lang="de-DE" sz="1800" b="0" strike="noStrike" spc="-1">
              <a:solidFill>
                <a:srgbClr val="000000"/>
              </a:solidFill>
              <a:uFill>
                <a:solidFill>
                  <a:srgbClr val="FFFFFF"/>
                </a:solidFill>
              </a:uFill>
              <a:latin typeface="Arial"/>
            </a:endParaRPr>
          </a:p>
        </p:txBody>
      </p:sp>
      <p:sp>
        <p:nvSpPr>
          <p:cNvPr id="626" name="CustomShape 5"/>
          <p:cNvSpPr/>
          <p:nvPr/>
        </p:nvSpPr>
        <p:spPr>
          <a:xfrm>
            <a:off x="6319800" y="5254560"/>
            <a:ext cx="157320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Beziehungen</a:t>
            </a:r>
            <a:endParaRPr lang="de-DE" sz="1800" b="0" strike="noStrike" spc="-1">
              <a:solidFill>
                <a:srgbClr val="000000"/>
              </a:solidFill>
              <a:uFill>
                <a:solidFill>
                  <a:srgbClr val="FFFFFF"/>
                </a:solidFill>
              </a:uFill>
              <a:latin typeface="Arial"/>
            </a:endParaRPr>
          </a:p>
        </p:txBody>
      </p:sp>
      <p:sp>
        <p:nvSpPr>
          <p:cNvPr id="627" name="CustomShape 6"/>
          <p:cNvSpPr/>
          <p:nvPr/>
        </p:nvSpPr>
        <p:spPr>
          <a:xfrm>
            <a:off x="6161760" y="1774800"/>
            <a:ext cx="806040" cy="632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1800" b="1" strike="noStrike" spc="-1">
                <a:solidFill>
                  <a:srgbClr val="404040"/>
                </a:solidFill>
                <a:uFill>
                  <a:solidFill>
                    <a:srgbClr val="FFFFFF"/>
                  </a:solidFill>
                </a:uFill>
                <a:latin typeface="Cambria"/>
                <a:ea typeface="DejaVu Sans"/>
              </a:rPr>
              <a:t>Freizeit</a:t>
            </a:r>
            <a:endParaRPr lang="de-DE" sz="1800" b="0" strike="noStrike" spc="-1">
              <a:solidFill>
                <a:srgbClr val="000000"/>
              </a:solidFill>
              <a:uFill>
                <a:solidFill>
                  <a:srgbClr val="FFFFFF"/>
                </a:solidFill>
              </a:uFill>
              <a:latin typeface="Arial"/>
            </a:endParaRPr>
          </a:p>
        </p:txBody>
      </p:sp>
      <p:sp>
        <p:nvSpPr>
          <p:cNvPr id="628" name="CustomShape 7"/>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417920" y="6305400"/>
            <a:ext cx="20185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www.lifecompass.se</a:t>
            </a:r>
            <a:endParaRPr lang="de-DE" sz="1800" b="0" strike="noStrike" spc="-1">
              <a:solidFill>
                <a:srgbClr val="000000"/>
              </a:solidFill>
              <a:uFill>
                <a:solidFill>
                  <a:srgbClr val="FFFFFF"/>
                </a:solidFill>
              </a:uFill>
              <a:latin typeface="Arial"/>
            </a:endParaRPr>
          </a:p>
        </p:txBody>
      </p:sp>
      <p:pic>
        <p:nvPicPr>
          <p:cNvPr id="86" name="Bildobjekt 6"/>
          <p:cNvPicPr/>
          <p:nvPr/>
        </p:nvPicPr>
        <p:blipFill>
          <a:blip r:embed="rId2"/>
          <a:stretch/>
        </p:blipFill>
        <p:spPr>
          <a:xfrm>
            <a:off x="816120" y="6310440"/>
            <a:ext cx="2424960" cy="266040"/>
          </a:xfrm>
          <a:prstGeom prst="rect">
            <a:avLst/>
          </a:prstGeom>
          <a:ln>
            <a:noFill/>
          </a:ln>
        </p:spPr>
      </p:pic>
      <p:sp>
        <p:nvSpPr>
          <p:cNvPr id="87" name="CustomShape 2"/>
          <p:cNvSpPr/>
          <p:nvPr/>
        </p:nvSpPr>
        <p:spPr>
          <a:xfrm>
            <a:off x="806400" y="1400040"/>
            <a:ext cx="7725600" cy="635760"/>
          </a:xfrm>
          <a:prstGeom prst="rect">
            <a:avLst/>
          </a:prstGeom>
          <a:noFill/>
          <a:ln>
            <a:noFill/>
          </a:ln>
        </p:spPr>
        <p:style>
          <a:lnRef idx="0">
            <a:scrgbClr r="0" g="0" b="0"/>
          </a:lnRef>
          <a:fillRef idx="0">
            <a:scrgbClr r="0" g="0" b="0"/>
          </a:fillRef>
          <a:effectRef idx="0">
            <a:scrgbClr r="0" g="0" b="0"/>
          </a:effectRef>
          <a:fontRef idx="minor"/>
        </p:style>
      </p:sp>
      <p:pic>
        <p:nvPicPr>
          <p:cNvPr id="88" name="Bildobjekt 1"/>
          <p:cNvPicPr/>
          <p:nvPr/>
        </p:nvPicPr>
        <p:blipFill>
          <a:blip r:embed="rId3"/>
          <a:stretch/>
        </p:blipFill>
        <p:spPr>
          <a:xfrm>
            <a:off x="0" y="5100480"/>
            <a:ext cx="9143280" cy="1801080"/>
          </a:xfrm>
          <a:prstGeom prst="rect">
            <a:avLst/>
          </a:prstGeom>
          <a:ln>
            <a:noFill/>
          </a:ln>
        </p:spPr>
      </p:pic>
      <p:sp>
        <p:nvSpPr>
          <p:cNvPr id="89" name="CustomShape 3"/>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dirty="0" smtClean="0">
                <a:solidFill>
                  <a:srgbClr val="31859C"/>
                </a:solidFill>
                <a:uFill>
                  <a:solidFill>
                    <a:srgbClr val="FFFFFF"/>
                  </a:solidFill>
                </a:uFill>
                <a:latin typeface="Cambria"/>
                <a:ea typeface="ＭＳ Ｐゴシック"/>
              </a:rPr>
              <a:t>6:2</a:t>
            </a:r>
            <a:endParaRPr lang="de-DE" sz="1800" b="0" strike="noStrike" spc="-1" dirty="0">
              <a:solidFill>
                <a:srgbClr val="000000"/>
              </a:solidFill>
              <a:uFill>
                <a:solidFill>
                  <a:srgbClr val="FFFFFF"/>
                </a:solidFill>
              </a:uFill>
              <a:latin typeface="Arial"/>
            </a:endParaRPr>
          </a:p>
        </p:txBody>
      </p:sp>
      <p:sp>
        <p:nvSpPr>
          <p:cNvPr id="91" name="CustomShape 5"/>
          <p:cNvSpPr/>
          <p:nvPr/>
        </p:nvSpPr>
        <p:spPr>
          <a:xfrm>
            <a:off x="411120" y="445080"/>
            <a:ext cx="8120880" cy="6217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3200" b="1" strike="noStrike" spc="-1">
                <a:solidFill>
                  <a:srgbClr val="31859C"/>
                </a:solidFill>
                <a:uFill>
                  <a:solidFill>
                    <a:srgbClr val="FFFFFF"/>
                  </a:solidFill>
                </a:uFill>
                <a:latin typeface="Arial"/>
                <a:ea typeface="DejaVu Sans"/>
              </a:rPr>
              <a:t>Zuhause geübt</a:t>
            </a:r>
            <a:endParaRPr lang="de-DE" sz="1800" b="0" strike="noStrike" spc="-1">
              <a:solidFill>
                <a:srgbClr val="000000"/>
              </a:solidFill>
              <a:uFill>
                <a:solidFill>
                  <a:srgbClr val="FFFFFF"/>
                </a:solidFill>
              </a:uFill>
              <a:latin typeface="Arial"/>
            </a:endParaRPr>
          </a:p>
        </p:txBody>
      </p:sp>
      <p:graphicFrame>
        <p:nvGraphicFramePr>
          <p:cNvPr id="10" name="Table 4"/>
          <p:cNvGraphicFramePr/>
          <p:nvPr>
            <p:extLst>
              <p:ext uri="{D42A27DB-BD31-4B8C-83A1-F6EECF244321}">
                <p14:modId xmlns:p14="http://schemas.microsoft.com/office/powerpoint/2010/main" val="671573729"/>
              </p:ext>
            </p:extLst>
          </p:nvPr>
        </p:nvGraphicFramePr>
        <p:xfrm>
          <a:off x="179512" y="992936"/>
          <a:ext cx="8775600" cy="6180480"/>
        </p:xfrm>
        <a:graphic>
          <a:graphicData uri="http://schemas.openxmlformats.org/drawingml/2006/table">
            <a:tbl>
              <a:tblPr/>
              <a:tblGrid>
                <a:gridCol w="1331664"/>
                <a:gridCol w="1440160"/>
                <a:gridCol w="1368152"/>
                <a:gridCol w="1207568"/>
                <a:gridCol w="989160"/>
                <a:gridCol w="1254625"/>
                <a:gridCol w="1184271"/>
              </a:tblGrid>
              <a:tr h="1035360">
                <a:tc>
                  <a:txBody>
                    <a:bodyPr/>
                    <a:lstStyle/>
                    <a:p>
                      <a:pPr>
                        <a:lnSpc>
                          <a:spcPct val="100000"/>
                        </a:lnSpc>
                      </a:pPr>
                      <a:r>
                        <a:rPr lang="de-DE" sz="1600" b="1" strike="noStrike" spc="-1" dirty="0">
                          <a:solidFill>
                            <a:srgbClr val="404040"/>
                          </a:solidFill>
                          <a:uFill>
                            <a:solidFill>
                              <a:srgbClr val="FFFFFF"/>
                            </a:solidFill>
                          </a:uFill>
                          <a:latin typeface="Cambria"/>
                          <a:ea typeface="ＭＳ Ｐゴシック"/>
                        </a:rPr>
                        <a:t>Name</a:t>
                      </a:r>
                      <a:endParaRPr lang="de-DE" sz="1800" b="0" strike="noStrike" spc="-1" dirty="0">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pPr algn="ctr">
                        <a:lnSpc>
                          <a:spcPct val="100000"/>
                        </a:lnSpc>
                      </a:pPr>
                      <a:r>
                        <a:rPr lang="de-DE" sz="1600" b="1" strike="noStrike" spc="-1" dirty="0" smtClean="0">
                          <a:solidFill>
                            <a:srgbClr val="404040"/>
                          </a:solidFill>
                          <a:uFill>
                            <a:solidFill>
                              <a:srgbClr val="FFFFFF"/>
                            </a:solidFill>
                          </a:uFill>
                          <a:latin typeface="Cambria"/>
                          <a:ea typeface="ＭＳ Ｐゴシック"/>
                        </a:rPr>
                        <a:t>Achtsamkeit CD</a:t>
                      </a:r>
                      <a:endParaRPr lang="de-DE" sz="1800" b="0" strike="noStrike" spc="-1" dirty="0">
                        <a:solidFill>
                          <a:srgbClr val="000000"/>
                        </a:solidFill>
                        <a:uFill>
                          <a:solidFill>
                            <a:srgbClr val="FFFFFF"/>
                          </a:solidFill>
                        </a:uFill>
                        <a:latin typeface="Arial"/>
                      </a:endParaRPr>
                    </a:p>
                    <a:p>
                      <a:pPr algn="ctr">
                        <a:lnSpc>
                          <a:spcPct val="100000"/>
                        </a:lnSpc>
                      </a:pPr>
                      <a:r>
                        <a:rPr lang="de-DE" sz="1400" b="1" strike="noStrike" spc="-1" dirty="0">
                          <a:solidFill>
                            <a:srgbClr val="404040"/>
                          </a:solidFill>
                          <a:uFill>
                            <a:solidFill>
                              <a:srgbClr val="FFFFFF"/>
                            </a:solidFill>
                          </a:uFill>
                          <a:latin typeface="Cambria"/>
                          <a:ea typeface="ＭＳ Ｐゴシック"/>
                        </a:rPr>
                        <a:t>(</a:t>
                      </a:r>
                      <a:r>
                        <a:rPr lang="de-DE" sz="1400" b="1" strike="noStrike" spc="-1" dirty="0" err="1">
                          <a:solidFill>
                            <a:srgbClr val="404040"/>
                          </a:solidFill>
                          <a:uFill>
                            <a:solidFill>
                              <a:srgbClr val="FFFFFF"/>
                            </a:solidFill>
                          </a:uFill>
                          <a:latin typeface="Cambria"/>
                          <a:ea typeface="ＭＳ Ｐゴシック"/>
                        </a:rPr>
                        <a:t>max</a:t>
                      </a:r>
                      <a:r>
                        <a:rPr lang="de-DE" sz="1400" b="1" strike="noStrike" spc="-1" dirty="0">
                          <a:solidFill>
                            <a:srgbClr val="404040"/>
                          </a:solidFill>
                          <a:uFill>
                            <a:solidFill>
                              <a:srgbClr val="FFFFFF"/>
                            </a:solidFill>
                          </a:uFill>
                          <a:latin typeface="Cambria"/>
                          <a:ea typeface="ＭＳ Ｐゴシック"/>
                        </a:rPr>
                        <a:t> 8 P.)</a:t>
                      </a:r>
                      <a:endParaRPr lang="de-DE" sz="1800" b="0" strike="noStrike" spc="-1" dirty="0">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pPr algn="ctr">
                        <a:lnSpc>
                          <a:spcPct val="100000"/>
                        </a:lnSpc>
                      </a:pPr>
                      <a:r>
                        <a:rPr lang="de-DE" sz="1600" b="1" strike="noStrike" spc="-1" dirty="0" smtClean="0">
                          <a:solidFill>
                            <a:srgbClr val="404040"/>
                          </a:solidFill>
                          <a:uFill>
                            <a:solidFill>
                              <a:srgbClr val="FFFFFF"/>
                            </a:solidFill>
                          </a:uFill>
                          <a:latin typeface="Cambria"/>
                          <a:ea typeface="ＭＳ Ｐゴシック"/>
                        </a:rPr>
                        <a:t>Achtsamkeit</a:t>
                      </a:r>
                      <a:br>
                        <a:rPr lang="de-DE" sz="1600" b="1" strike="noStrike" spc="-1" dirty="0" smtClean="0">
                          <a:solidFill>
                            <a:srgbClr val="404040"/>
                          </a:solidFill>
                          <a:uFill>
                            <a:solidFill>
                              <a:srgbClr val="FFFFFF"/>
                            </a:solidFill>
                          </a:uFill>
                          <a:latin typeface="Cambria"/>
                          <a:ea typeface="ＭＳ Ｐゴシック"/>
                        </a:rPr>
                      </a:br>
                      <a:r>
                        <a:rPr lang="de-DE" sz="1600" b="1" strike="noStrike" spc="-1" dirty="0" smtClean="0">
                          <a:solidFill>
                            <a:srgbClr val="404040"/>
                          </a:solidFill>
                          <a:uFill>
                            <a:solidFill>
                              <a:srgbClr val="FFFFFF"/>
                            </a:solidFill>
                          </a:uFill>
                          <a:latin typeface="Cambria"/>
                          <a:ea typeface="ＭＳ Ｐゴシック"/>
                        </a:rPr>
                        <a:t>Alltag</a:t>
                      </a:r>
                      <a:endParaRPr lang="de-DE" sz="1800" b="0" strike="noStrike" spc="-1" dirty="0">
                        <a:solidFill>
                          <a:srgbClr val="000000"/>
                        </a:solidFill>
                        <a:uFill>
                          <a:solidFill>
                            <a:srgbClr val="FFFFFF"/>
                          </a:solidFill>
                        </a:uFill>
                        <a:latin typeface="Arial"/>
                      </a:endParaRPr>
                    </a:p>
                    <a:p>
                      <a:pPr algn="ctr">
                        <a:lnSpc>
                          <a:spcPct val="100000"/>
                        </a:lnSpc>
                      </a:pPr>
                      <a:r>
                        <a:rPr lang="de-DE" sz="1400" b="1" strike="noStrike" spc="-1" dirty="0">
                          <a:solidFill>
                            <a:srgbClr val="404040"/>
                          </a:solidFill>
                          <a:uFill>
                            <a:solidFill>
                              <a:srgbClr val="FFFFFF"/>
                            </a:solidFill>
                          </a:uFill>
                          <a:latin typeface="Cambria"/>
                          <a:ea typeface="ＭＳ Ｐゴシック"/>
                        </a:rPr>
                        <a:t>(</a:t>
                      </a:r>
                      <a:r>
                        <a:rPr lang="de-DE" sz="1400" b="1" strike="noStrike" spc="-1" dirty="0" err="1">
                          <a:solidFill>
                            <a:srgbClr val="404040"/>
                          </a:solidFill>
                          <a:uFill>
                            <a:solidFill>
                              <a:srgbClr val="FFFFFF"/>
                            </a:solidFill>
                          </a:uFill>
                          <a:latin typeface="Cambria"/>
                          <a:ea typeface="ＭＳ Ｐゴシック"/>
                        </a:rPr>
                        <a:t>max</a:t>
                      </a:r>
                      <a:r>
                        <a:rPr lang="de-DE" sz="1400" b="1" strike="noStrike" spc="-1" dirty="0">
                          <a:solidFill>
                            <a:srgbClr val="404040"/>
                          </a:solidFill>
                          <a:uFill>
                            <a:solidFill>
                              <a:srgbClr val="FFFFFF"/>
                            </a:solidFill>
                          </a:uFill>
                          <a:latin typeface="Cambria"/>
                          <a:ea typeface="ＭＳ Ｐゴシック"/>
                        </a:rPr>
                        <a:t> 5 P.)</a:t>
                      </a:r>
                      <a:endParaRPr lang="de-DE" sz="1800" b="0" strike="noStrike" spc="-1" dirty="0">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pPr algn="ctr">
                        <a:lnSpc>
                          <a:spcPct val="100000"/>
                        </a:lnSpc>
                      </a:pPr>
                      <a:r>
                        <a:rPr lang="de-DE" sz="1600" b="1" strike="noStrike" spc="-1">
                          <a:solidFill>
                            <a:srgbClr val="404040"/>
                          </a:solidFill>
                          <a:uFill>
                            <a:solidFill>
                              <a:srgbClr val="FFFFFF"/>
                            </a:solidFill>
                          </a:uFill>
                          <a:latin typeface="Cambria"/>
                          <a:ea typeface="ＭＳ Ｐゴシック"/>
                        </a:rPr>
                        <a:t>Akzeptanz</a:t>
                      </a:r>
                      <a:endParaRPr lang="de-DE" sz="1800" b="0" strike="noStrike" spc="-1">
                        <a:solidFill>
                          <a:srgbClr val="000000"/>
                        </a:solidFill>
                        <a:uFill>
                          <a:solidFill>
                            <a:srgbClr val="FFFFFF"/>
                          </a:solidFill>
                        </a:uFill>
                        <a:latin typeface="Arial"/>
                      </a:endParaRPr>
                    </a:p>
                    <a:p>
                      <a:pPr algn="ctr">
                        <a:lnSpc>
                          <a:spcPct val="100000"/>
                        </a:lnSpc>
                      </a:pPr>
                      <a:r>
                        <a:rPr lang="de-DE" sz="1400" b="1" strike="noStrike" spc="-1">
                          <a:solidFill>
                            <a:srgbClr val="404040"/>
                          </a:solidFill>
                          <a:uFill>
                            <a:solidFill>
                              <a:srgbClr val="FFFFFF"/>
                            </a:solidFill>
                          </a:uFill>
                          <a:latin typeface="Cambria"/>
                          <a:ea typeface="ＭＳ Ｐゴシック"/>
                        </a:rPr>
                        <a:t>(max 4 P.)</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pPr algn="ctr">
                        <a:lnSpc>
                          <a:spcPct val="100000"/>
                        </a:lnSpc>
                      </a:pPr>
                      <a:r>
                        <a:rPr lang="de-DE" sz="1600" b="1" strike="noStrike" spc="-1">
                          <a:solidFill>
                            <a:srgbClr val="404040"/>
                          </a:solidFill>
                          <a:uFill>
                            <a:solidFill>
                              <a:srgbClr val="FFFFFF"/>
                            </a:solidFill>
                          </a:uFill>
                          <a:latin typeface="Cambria"/>
                          <a:ea typeface="ＭＳ Ｐゴシック"/>
                        </a:rPr>
                        <a:t>Verän-derung</a:t>
                      </a:r>
                      <a:endParaRPr lang="de-DE" sz="1800" b="0" strike="noStrike" spc="-1">
                        <a:solidFill>
                          <a:srgbClr val="000000"/>
                        </a:solidFill>
                        <a:uFill>
                          <a:solidFill>
                            <a:srgbClr val="FFFFFF"/>
                          </a:solidFill>
                        </a:uFill>
                        <a:latin typeface="Arial"/>
                      </a:endParaRPr>
                    </a:p>
                    <a:p>
                      <a:pPr algn="ctr">
                        <a:lnSpc>
                          <a:spcPct val="100000"/>
                        </a:lnSpc>
                      </a:pPr>
                      <a:r>
                        <a:rPr lang="de-DE" sz="1400" b="1" strike="noStrike" spc="-1">
                          <a:solidFill>
                            <a:srgbClr val="404040"/>
                          </a:solidFill>
                          <a:uFill>
                            <a:solidFill>
                              <a:srgbClr val="FFFFFF"/>
                            </a:solidFill>
                          </a:uFill>
                          <a:latin typeface="Cambria"/>
                          <a:ea typeface="ＭＳ Ｐゴシック"/>
                        </a:rPr>
                        <a:t>(max 4 P.) </a:t>
                      </a:r>
                      <a:endParaRPr lang="de-DE" sz="1800" b="0" strike="noStrike" spc="-1">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pPr algn="ctr">
                        <a:lnSpc>
                          <a:spcPct val="100000"/>
                        </a:lnSpc>
                      </a:pPr>
                      <a:r>
                        <a:rPr lang="de-DE" sz="1600" b="1" strike="noStrike" spc="-1">
                          <a:solidFill>
                            <a:srgbClr val="404040"/>
                          </a:solidFill>
                          <a:uFill>
                            <a:solidFill>
                              <a:srgbClr val="FFFFFF"/>
                            </a:solidFill>
                          </a:uFill>
                          <a:latin typeface="Cambria"/>
                          <a:ea typeface="ＭＳ Ｐゴシック"/>
                        </a:rPr>
                        <a:t>Bewegung</a:t>
                      </a:r>
                      <a:endParaRPr lang="de-DE" sz="1800" b="0" strike="noStrike" spc="-1">
                        <a:solidFill>
                          <a:srgbClr val="000000"/>
                        </a:solidFill>
                        <a:uFill>
                          <a:solidFill>
                            <a:srgbClr val="FFFFFF"/>
                          </a:solidFill>
                        </a:uFill>
                        <a:latin typeface="Arial"/>
                      </a:endParaRPr>
                    </a:p>
                    <a:p>
                      <a:pPr algn="ctr">
                        <a:lnSpc>
                          <a:spcPct val="100000"/>
                        </a:lnSpc>
                      </a:pPr>
                      <a:r>
                        <a:rPr lang="de-DE" sz="1400" b="1" strike="noStrike" spc="-1">
                          <a:solidFill>
                            <a:srgbClr val="404040"/>
                          </a:solidFill>
                          <a:uFill>
                            <a:solidFill>
                              <a:srgbClr val="FFFFFF"/>
                            </a:solidFill>
                          </a:uFill>
                          <a:latin typeface="Cambria"/>
                          <a:ea typeface="ＭＳ Ｐゴシック"/>
                        </a:rPr>
                        <a:t>(max 4 P.)</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pPr algn="ctr">
                        <a:lnSpc>
                          <a:spcPct val="100000"/>
                        </a:lnSpc>
                      </a:pPr>
                      <a:r>
                        <a:rPr lang="de-DE" sz="1600" b="1" strike="noStrike" spc="-1">
                          <a:solidFill>
                            <a:srgbClr val="404040"/>
                          </a:solidFill>
                          <a:uFill>
                            <a:solidFill>
                              <a:srgbClr val="FFFFFF"/>
                            </a:solidFill>
                          </a:uFill>
                          <a:latin typeface="Cambria"/>
                          <a:ea typeface="ＭＳ Ｐゴシック"/>
                        </a:rPr>
                        <a:t>Gesamt</a:t>
                      </a:r>
                      <a:endParaRPr lang="de-DE" sz="1800" b="0" strike="noStrike" spc="-1">
                        <a:solidFill>
                          <a:srgbClr val="000000"/>
                        </a:solidFill>
                        <a:uFill>
                          <a:solidFill>
                            <a:srgbClr val="FFFFFF"/>
                          </a:solidFill>
                        </a:uFill>
                        <a:latin typeface="Arial"/>
                      </a:endParaRPr>
                    </a:p>
                    <a:p>
                      <a:pPr algn="ctr">
                        <a:lnSpc>
                          <a:spcPct val="100000"/>
                        </a:lnSpc>
                      </a:pPr>
                      <a:r>
                        <a:rPr lang="de-DE" sz="1400" b="1" strike="noStrike" spc="-1">
                          <a:solidFill>
                            <a:srgbClr val="404040"/>
                          </a:solidFill>
                          <a:uFill>
                            <a:solidFill>
                              <a:srgbClr val="FFFFFF"/>
                            </a:solidFill>
                          </a:uFill>
                          <a:latin typeface="Cambria"/>
                          <a:ea typeface="ＭＳ Ｐゴシック"/>
                        </a:rPr>
                        <a:t>(max 25 P.)</a:t>
                      </a:r>
                      <a:endParaRPr lang="de-DE" sz="1800" b="0" strike="noStrike" spc="-1">
                        <a:solidFill>
                          <a:srgbClr val="000000"/>
                        </a:solidFill>
                        <a:uFill>
                          <a:solidFill>
                            <a:srgbClr val="FFFFFF"/>
                          </a:solidFill>
                        </a:uFill>
                        <a:latin typeface="Arial"/>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r>
                        <a:rPr lang="de-DE" sz="1800" b="0" strike="noStrike" spc="-1" dirty="0" smtClean="0">
                          <a:solidFill>
                            <a:srgbClr val="000000"/>
                          </a:solidFill>
                          <a:uFill>
                            <a:solidFill>
                              <a:srgbClr val="FFFFFF"/>
                            </a:solidFill>
                          </a:uFill>
                          <a:latin typeface="Times New Roman"/>
                        </a:rPr>
                        <a:t>Person</a:t>
                      </a:r>
                      <a:r>
                        <a:rPr lang="de-DE" sz="1800" b="0" strike="noStrike" spc="-1" baseline="0" dirty="0" smtClean="0">
                          <a:solidFill>
                            <a:srgbClr val="000000"/>
                          </a:solidFill>
                          <a:uFill>
                            <a:solidFill>
                              <a:srgbClr val="FFFFFF"/>
                            </a:solidFill>
                          </a:uFill>
                          <a:latin typeface="Times New Roman"/>
                        </a:rPr>
                        <a:t> </a:t>
                      </a:r>
                      <a:r>
                        <a:rPr lang="de-DE" sz="1800" b="0" strike="noStrike" spc="-1" dirty="0" smtClean="0">
                          <a:solidFill>
                            <a:srgbClr val="000000"/>
                          </a:solidFill>
                          <a:uFill>
                            <a:solidFill>
                              <a:srgbClr val="FFFFFF"/>
                            </a:solidFill>
                          </a:uFill>
                          <a:latin typeface="Times New Roman"/>
                        </a:rPr>
                        <a:t>1</a:t>
                      </a:r>
                      <a:endParaRPr lang="de-DE" sz="1800" b="0" strike="noStrike" spc="-1" dirty="0">
                        <a:solidFill>
                          <a:srgbClr val="000000"/>
                        </a:solidFill>
                        <a:uFill>
                          <a:solidFill>
                            <a:srgbClr val="FFFFFF"/>
                          </a:solidFill>
                        </a:uFill>
                        <a:latin typeface="Times New Roman"/>
                      </a:endParaRPr>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r>
              <a:tr h="428760">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a:p>
                  </a:txBody>
                  <a:tcPr>
                    <a:lnL w="12240">
                      <a:solidFill>
                        <a:srgbClr val="595959"/>
                      </a:solidFill>
                    </a:lnL>
                    <a:lnR w="12240">
                      <a:solidFill>
                        <a:srgbClr val="595959"/>
                      </a:solidFill>
                    </a:lnR>
                    <a:lnT w="12240">
                      <a:solidFill>
                        <a:srgbClr val="595959"/>
                      </a:solidFill>
                    </a:lnT>
                    <a:lnB w="12240">
                      <a:solidFill>
                        <a:srgbClr val="595959"/>
                      </a:solidFill>
                    </a:lnB>
                    <a:noFill/>
                  </a:tcPr>
                </a:tc>
                <a:tc>
                  <a:txBody>
                    <a:bodyPr/>
                    <a:lstStyle/>
                    <a:p>
                      <a:endParaRPr lang="de-DE" dirty="0"/>
                    </a:p>
                  </a:txBody>
                  <a:tcPr>
                    <a:lnL w="12240">
                      <a:solidFill>
                        <a:srgbClr val="595959"/>
                      </a:solidFill>
                    </a:lnL>
                    <a:lnR w="12240">
                      <a:solidFill>
                        <a:srgbClr val="595959"/>
                      </a:solidFill>
                    </a:lnR>
                    <a:lnT w="12240">
                      <a:solidFill>
                        <a:srgbClr val="595959"/>
                      </a:solidFill>
                    </a:lnT>
                    <a:lnB w="12240">
                      <a:solidFill>
                        <a:srgbClr val="595959"/>
                      </a:solidFill>
                    </a:lnB>
                    <a:no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Bildobjekt 6"/>
          <p:cNvPicPr/>
          <p:nvPr/>
        </p:nvPicPr>
        <p:blipFill>
          <a:blip r:embed="rId2"/>
          <a:stretch/>
        </p:blipFill>
        <p:spPr>
          <a:xfrm>
            <a:off x="816120" y="6310440"/>
            <a:ext cx="2424960" cy="266040"/>
          </a:xfrm>
          <a:prstGeom prst="rect">
            <a:avLst/>
          </a:prstGeom>
          <a:ln>
            <a:noFill/>
          </a:ln>
        </p:spPr>
      </p:pic>
      <p:sp>
        <p:nvSpPr>
          <p:cNvPr id="94" name="CustomShape 1"/>
          <p:cNvSpPr/>
          <p:nvPr/>
        </p:nvSpPr>
        <p:spPr>
          <a:xfrm>
            <a:off x="6234120" y="630540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de-DE" sz="1600" b="0" i="1" strike="noStrike" spc="-1">
                <a:solidFill>
                  <a:srgbClr val="31859C"/>
                </a:solidFill>
                <a:uFill>
                  <a:solidFill>
                    <a:srgbClr val="FFFFFF"/>
                  </a:solidFill>
                </a:uFill>
                <a:latin typeface="Cambria"/>
                <a:ea typeface="ＭＳ Ｐゴシック"/>
              </a:rPr>
              <a:t>7</a:t>
            </a:r>
            <a:endParaRPr lang="de-DE" sz="1800" b="0" strike="noStrike" spc="-1">
              <a:solidFill>
                <a:srgbClr val="000000"/>
              </a:solidFill>
              <a:uFill>
                <a:solidFill>
                  <a:srgbClr val="FFFFFF"/>
                </a:solidFill>
              </a:uFill>
              <a:latin typeface="Arial"/>
            </a:endParaRPr>
          </a:p>
        </p:txBody>
      </p:sp>
      <p:sp>
        <p:nvSpPr>
          <p:cNvPr id="95" name="CustomShape 2"/>
          <p:cNvSpPr/>
          <p:nvPr/>
        </p:nvSpPr>
        <p:spPr>
          <a:xfrm>
            <a:off x="2478240" y="2338560"/>
            <a:ext cx="4126680" cy="1113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r>
              <a:rPr lang="de-DE" sz="4000" b="1" strike="noStrike" spc="-1" dirty="0">
                <a:solidFill>
                  <a:srgbClr val="31859C"/>
                </a:solidFill>
                <a:uFill>
                  <a:solidFill>
                    <a:srgbClr val="FFFFFF"/>
                  </a:solidFill>
                </a:uFill>
                <a:latin typeface="Arial"/>
                <a:ea typeface="ＭＳ Ｐゴシック"/>
              </a:rPr>
              <a:t>Akzeptanz</a:t>
            </a:r>
            <a:endParaRPr lang="de-DE" sz="1800" b="0" strike="noStrike" spc="-1" dirty="0">
              <a:solidFill>
                <a:srgbClr val="000000"/>
              </a:solidFill>
              <a:uFill>
                <a:solidFill>
                  <a:srgbClr val="FFFFFF"/>
                </a:solidFill>
              </a:uFill>
              <a:latin typeface="Arial"/>
            </a:endParaRPr>
          </a:p>
          <a:p>
            <a:pPr algn="ctr"/>
            <a:r>
              <a:rPr lang="de-DE" sz="600" b="1" strike="noStrike" spc="-1" dirty="0">
                <a:solidFill>
                  <a:srgbClr val="31859C"/>
                </a:solidFill>
                <a:uFill>
                  <a:solidFill>
                    <a:srgbClr val="FFFFFF"/>
                  </a:solidFill>
                </a:uFill>
                <a:latin typeface="Arial"/>
                <a:ea typeface="ＭＳ Ｐゴシック"/>
              </a:rPr>
              <a:t>  </a:t>
            </a:r>
            <a:endParaRPr lang="de-DE" sz="1800" b="0" strike="noStrike" spc="-1" dirty="0">
              <a:solidFill>
                <a:srgbClr val="000000"/>
              </a:solidFill>
              <a:uFill>
                <a:solidFill>
                  <a:srgbClr val="FFFFFF"/>
                </a:solidFill>
              </a:uFill>
              <a:latin typeface="Arial"/>
            </a:endParaRPr>
          </a:p>
          <a:p>
            <a:pPr algn="ctr">
              <a:lnSpc>
                <a:spcPct val="100000"/>
              </a:lnSpc>
            </a:pPr>
            <a:r>
              <a:rPr lang="de-DE" sz="2600" b="1" strike="noStrike" spc="-1" dirty="0">
                <a:solidFill>
                  <a:srgbClr val="31859C"/>
                </a:solidFill>
                <a:uFill>
                  <a:solidFill>
                    <a:srgbClr val="FFFFFF"/>
                  </a:solidFill>
                </a:uFill>
                <a:latin typeface="Arial"/>
                <a:ea typeface="ＭＳ Ｐゴシック"/>
              </a:rPr>
              <a:t>Eine praktische Übung</a:t>
            </a:r>
            <a:endParaRPr lang="de-DE" sz="1800" b="0" strike="noStrike" spc="-1" dirty="0">
              <a:solidFill>
                <a:srgbClr val="000000"/>
              </a:solidFill>
              <a:uFill>
                <a:solidFill>
                  <a:srgbClr val="FFFFFF"/>
                </a:solidFill>
              </a:uFill>
              <a:latin typeface="Arial"/>
            </a:endParaRPr>
          </a:p>
        </p:txBody>
      </p:sp>
      <p:sp>
        <p:nvSpPr>
          <p:cNvPr id="96" name="CustomShape 3"/>
          <p:cNvSpPr/>
          <p:nvPr/>
        </p:nvSpPr>
        <p:spPr>
          <a:xfrm>
            <a:off x="2028960" y="3971880"/>
            <a:ext cx="5299200" cy="17186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r>
              <a:rPr lang="de-DE" sz="2600" b="0" strike="noStrike" spc="-1" dirty="0">
                <a:solidFill>
                  <a:srgbClr val="404040"/>
                </a:solidFill>
                <a:uFill>
                  <a:solidFill>
                    <a:srgbClr val="FFFFFF"/>
                  </a:solidFill>
                </a:uFill>
                <a:latin typeface="Cambria"/>
              </a:rPr>
              <a:t>“Erst als wir aus ihm aussteigen konnten, wurde der Schmerz unerträglich.”	</a:t>
            </a:r>
            <a:endParaRPr lang="de-DE" sz="1800" b="0" strike="noStrike" spc="-1" dirty="0">
              <a:solidFill>
                <a:srgbClr val="000000"/>
              </a:solidFill>
              <a:uFill>
                <a:solidFill>
                  <a:srgbClr val="FFFFFF"/>
                </a:solidFill>
              </a:uFill>
              <a:latin typeface="Arial"/>
            </a:endParaRPr>
          </a:p>
          <a:p>
            <a:pPr algn="ctr">
              <a:lnSpc>
                <a:spcPct val="100000"/>
              </a:lnSpc>
            </a:pPr>
            <a:r>
              <a:rPr lang="de-DE" sz="2600" b="0" strike="noStrike" spc="-1" dirty="0">
                <a:solidFill>
                  <a:srgbClr val="404040"/>
                </a:solidFill>
                <a:uFill>
                  <a:solidFill>
                    <a:srgbClr val="FFFFFF"/>
                  </a:solidFill>
                </a:uFill>
                <a:latin typeface="Cambria"/>
              </a:rPr>
              <a:t>					</a:t>
            </a:r>
            <a:r>
              <a:rPr lang="de-DE" sz="2600" b="0" i="1" strike="noStrike" spc="-1" dirty="0">
                <a:solidFill>
                  <a:srgbClr val="404040"/>
                </a:solidFill>
                <a:uFill>
                  <a:solidFill>
                    <a:srgbClr val="FFFFFF"/>
                  </a:solidFill>
                </a:uFill>
                <a:latin typeface="Cambria"/>
              </a:rPr>
              <a:t>   </a:t>
            </a:r>
            <a:r>
              <a:rPr lang="de-DE" sz="2200" b="0" i="1" strike="noStrike" spc="-1" dirty="0">
                <a:solidFill>
                  <a:srgbClr val="404040"/>
                </a:solidFill>
                <a:uFill>
                  <a:solidFill>
                    <a:srgbClr val="FFFFFF"/>
                  </a:solidFill>
                </a:uFill>
                <a:latin typeface="Cambria"/>
              </a:rPr>
              <a:t>- Karin </a:t>
            </a:r>
            <a:r>
              <a:rPr lang="de-DE" sz="2200" b="0" i="1" strike="noStrike" spc="-1" dirty="0" err="1">
                <a:solidFill>
                  <a:srgbClr val="404040"/>
                </a:solidFill>
                <a:uFill>
                  <a:solidFill>
                    <a:srgbClr val="FFFFFF"/>
                  </a:solidFill>
                </a:uFill>
                <a:latin typeface="Cambria"/>
              </a:rPr>
              <a:t>Johannisson</a:t>
            </a:r>
            <a:endParaRPr lang="de-DE" sz="1800" b="0" strike="noStrike" spc="-1" dirty="0">
              <a:solidFill>
                <a:srgbClr val="000000"/>
              </a:solidFill>
              <a:uFill>
                <a:solidFill>
                  <a:srgbClr val="FFFFFF"/>
                </a:solidFill>
              </a:uFill>
              <a:latin typeface="Arial"/>
            </a:endParaRPr>
          </a:p>
        </p:txBody>
      </p:sp>
      <p:sp>
        <p:nvSpPr>
          <p:cNvPr id="97" name="CustomShape 4"/>
          <p:cNvSpPr/>
          <p:nvPr/>
        </p:nvSpPr>
        <p:spPr>
          <a:xfrm>
            <a:off x="4417920" y="6305400"/>
            <a:ext cx="26413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de-DE" sz="1600" b="0" i="1" strike="noStrike" spc="7">
                <a:solidFill>
                  <a:srgbClr val="31859C"/>
                </a:solidFill>
                <a:uFill>
                  <a:solidFill>
                    <a:srgbClr val="FFFFFF"/>
                  </a:solidFill>
                </a:uFill>
                <a:latin typeface="Cambria"/>
                <a:ea typeface="ＭＳ Ｐゴシック"/>
              </a:rPr>
              <a:t>www.actorganisation.com</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6">
                                            <p:txEl>
                                              <p:pRg st="0" end="76"/>
                                            </p:txEl>
                                          </p:spTgt>
                                        </p:tgtEl>
                                        <p:attrNameLst>
                                          <p:attrName>style.visibility</p:attrName>
                                        </p:attrNameLst>
                                      </p:cBhvr>
                                      <p:to>
                                        <p:strVal val="visible"/>
                                      </p:to>
                                    </p:set>
                                    <p:anim calcmode="lin" valueType="num">
                                      <p:cBhvr additive="repl">
                                        <p:cTn id="7" dur="500" fill="hold"/>
                                        <p:tgtEl>
                                          <p:spTgt spid="96">
                                            <p:txEl>
                                              <p:pRg st="0" end="76"/>
                                            </p:txEl>
                                          </p:spTgt>
                                        </p:tgtEl>
                                        <p:attrNameLst>
                                          <p:attrName>ppt_x</p:attrName>
                                        </p:attrNameLst>
                                      </p:cBhvr>
                                      <p:tavLst>
                                        <p:tav tm="0">
                                          <p:val>
                                            <p:strVal val="1+#ppt_w/2"/>
                                          </p:val>
                                        </p:tav>
                                        <p:tav tm="100000">
                                          <p:val>
                                            <p:strVal val="#ppt_x"/>
                                          </p:val>
                                        </p:tav>
                                      </p:tavLst>
                                    </p:anim>
                                    <p:anim calcmode="lin" valueType="num">
                                      <p:cBhvr additive="repl">
                                        <p:cTn id="8" dur="500" fill="hold"/>
                                        <p:tgtEl>
                                          <p:spTgt spid="96">
                                            <p:txEl>
                                              <p:pRg st="0" end="7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2913</Words>
  <Application>Microsoft Macintosh PowerPoint</Application>
  <PresentationFormat>Bildschirmpräsentation (4:3)</PresentationFormat>
  <Paragraphs>803</Paragraphs>
  <Slides>74</Slides>
  <Notes>4</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74</vt:i4>
      </vt:variant>
    </vt:vector>
  </HeadingPairs>
  <TitlesOfParts>
    <vt:vector size="85" baseType="lpstr">
      <vt:lpstr>Calibri</vt:lpstr>
      <vt:lpstr>Cambria</vt:lpstr>
      <vt:lpstr>Comic Sans MS</vt:lpstr>
      <vt:lpstr>DejaVu Sans</vt:lpstr>
      <vt:lpstr>Lucida Grande</vt:lpstr>
      <vt:lpstr>ＭＳ Ｐゴシック</vt:lpstr>
      <vt:lpstr>Symbol</vt:lpstr>
      <vt:lpstr>Times New Roman</vt:lpstr>
      <vt:lpstr>Wingdings</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hält Sie auf?</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Karolinska Institutet</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Fredrik Livheim</dc:creator>
  <dc:description/>
  <cp:lastModifiedBy>Bertram Schenkluhn</cp:lastModifiedBy>
  <cp:revision>384</cp:revision>
  <cp:lastPrinted>2015-10-14T18:51:31Z</cp:lastPrinted>
  <dcterms:created xsi:type="dcterms:W3CDTF">2016-11-21T19:33:44Z</dcterms:created>
  <dcterms:modified xsi:type="dcterms:W3CDTF">2016-12-04T17:49:42Z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Karolinska Institutet</vt:lpwstr>
  </property>
  <property fmtid="{D5CDD505-2E9C-101B-9397-08002B2CF9AE}" pid="4" name="HiddenSlides">
    <vt:i4>0</vt:i4>
  </property>
  <property fmtid="{D5CDD505-2E9C-101B-9397-08002B2CF9AE}" pid="5" name="HyperlinksChanged">
    <vt:bool>true</vt:bool>
  </property>
  <property fmtid="{D5CDD505-2E9C-101B-9397-08002B2CF9AE}" pid="6" name="LinksUpToDate">
    <vt:bool>true</vt:bool>
  </property>
  <property fmtid="{D5CDD505-2E9C-101B-9397-08002B2CF9AE}" pid="7" name="MMClips">
    <vt:i4>0</vt:i4>
  </property>
  <property fmtid="{D5CDD505-2E9C-101B-9397-08002B2CF9AE}" pid="8" name="Notes">
    <vt:i4>4</vt:i4>
  </property>
  <property fmtid="{D5CDD505-2E9C-101B-9397-08002B2CF9AE}" pid="9" name="PresentationFormat">
    <vt:lpwstr>Bildschirmpräsentation (4:3)</vt:lpwstr>
  </property>
  <property fmtid="{D5CDD505-2E9C-101B-9397-08002B2CF9AE}" pid="10" name="ScaleCrop">
    <vt:bool>true</vt:bool>
  </property>
  <property fmtid="{D5CDD505-2E9C-101B-9397-08002B2CF9AE}" pid="11" name="ShareDoc">
    <vt:bool>true</vt:bool>
  </property>
  <property fmtid="{D5CDD505-2E9C-101B-9397-08002B2CF9AE}" pid="12" name="Slides">
    <vt:i4>75</vt:i4>
  </property>
</Properties>
</file>